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5e6c4c745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0372efc4643cc"/>
  </p:sldMasterIdLst>
  <p:sldIdLst>
    <p:sldId xmlns:r="http://schemas.openxmlformats.org/officeDocument/2006/relationships" id="256" r:id="Rbf482943e67e4543"/>
    <p:sldId xmlns:r="http://schemas.openxmlformats.org/officeDocument/2006/relationships" id="257" r:id="R8fe22e1cd12e4996"/>
    <p:sldId xmlns:r="http://schemas.openxmlformats.org/officeDocument/2006/relationships" id="258" r:id="Rb26c0ba829804db0"/>
    <p:sldId xmlns:r="http://schemas.openxmlformats.org/officeDocument/2006/relationships" id="259" r:id="R6130e6fe8a604076"/>
    <p:sldId xmlns:r="http://schemas.openxmlformats.org/officeDocument/2006/relationships" id="260" r:id="R6205477692744e11"/>
    <p:sldId xmlns:r="http://schemas.openxmlformats.org/officeDocument/2006/relationships" id="261" r:id="R48c7b830d6ef4fe3"/>
    <p:sldId xmlns:r="http://schemas.openxmlformats.org/officeDocument/2006/relationships" id="262" r:id="R579d2da990b4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0372efc4643cc" /><Relationship Type="http://schemas.openxmlformats.org/officeDocument/2006/relationships/slide" Target="/ppt/slides/slide1.xml" Id="Rbf482943e67e4543" /><Relationship Type="http://schemas.openxmlformats.org/officeDocument/2006/relationships/slide" Target="/ppt/slides/slide2.xml" Id="R8fe22e1cd12e4996" /><Relationship Type="http://schemas.openxmlformats.org/officeDocument/2006/relationships/slide" Target="/ppt/slides/slide3.xml" Id="Rb26c0ba829804db0" /><Relationship Type="http://schemas.openxmlformats.org/officeDocument/2006/relationships/slide" Target="/ppt/slides/slide4.xml" Id="R6130e6fe8a604076" /><Relationship Type="http://schemas.openxmlformats.org/officeDocument/2006/relationships/slide" Target="/ppt/slides/slide5.xml" Id="R6205477692744e11" /><Relationship Type="http://schemas.openxmlformats.org/officeDocument/2006/relationships/slide" Target="/ppt/slides/slide6.xml" Id="R48c7b830d6ef4fe3" /><Relationship Type="http://schemas.openxmlformats.org/officeDocument/2006/relationships/slide" Target="/ppt/slides/slide7.xml" Id="R579d2da990b4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d69bae6f104f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21376a2ff4edd" /><Relationship Type="http://schemas.openxmlformats.org/officeDocument/2006/relationships/theme" Target="/ppt/slideMasters/theme/theme1.xml" Id="Rdda14d9cdabf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21376a2ff4e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d61e59578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69da6e0e744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c24f0f1e848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a2fec790a44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1b312201f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03b7a3472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eeb2b5d4a45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12 369 018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96 399 953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96 565 878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BAUMANN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Lillengveien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AMIGO INVEST AS</a:t>
            </a:r>
          </a:p>
        </p:txBody>
      </p:sp>
    </p:spTree>
  </p:cSld>
  <p:clrMapOvr>
    <a:masterClrMapping xmlns:a="http://schemas.openxmlformats.org/drawingml/2006/main"/>
  </p:clrMapOvr>
</p:sld>
</file>