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c9a553c3e248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01851fa8644184"/>
  </p:sldMasterIdLst>
  <p:sldIdLst>
    <p:sldId xmlns:r="http://schemas.openxmlformats.org/officeDocument/2006/relationships" id="256" r:id="R868feb79f59a477f"/>
    <p:sldId xmlns:r="http://schemas.openxmlformats.org/officeDocument/2006/relationships" id="257" r:id="Rcd9e368f2a7341c9"/>
    <p:sldId xmlns:r="http://schemas.openxmlformats.org/officeDocument/2006/relationships" id="258" r:id="R1237650bbf5d4e51"/>
    <p:sldId xmlns:r="http://schemas.openxmlformats.org/officeDocument/2006/relationships" id="259" r:id="Re3e0ddc4f09749be"/>
    <p:sldId xmlns:r="http://schemas.openxmlformats.org/officeDocument/2006/relationships" id="260" r:id="R7b4e45a0df5d44a3"/>
    <p:sldId xmlns:r="http://schemas.openxmlformats.org/officeDocument/2006/relationships" id="261" r:id="R8aa43aebed3648d9"/>
    <p:sldId xmlns:r="http://schemas.openxmlformats.org/officeDocument/2006/relationships" id="262" r:id="Rb28ca4e9d85245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01851fa8644184" /><Relationship Type="http://schemas.openxmlformats.org/officeDocument/2006/relationships/slide" Target="/ppt/slides/slide1.xml" Id="R868feb79f59a477f" /><Relationship Type="http://schemas.openxmlformats.org/officeDocument/2006/relationships/slide" Target="/ppt/slides/slide2.xml" Id="Rcd9e368f2a7341c9" /><Relationship Type="http://schemas.openxmlformats.org/officeDocument/2006/relationships/slide" Target="/ppt/slides/slide3.xml" Id="R1237650bbf5d4e51" /><Relationship Type="http://schemas.openxmlformats.org/officeDocument/2006/relationships/slide" Target="/ppt/slides/slide4.xml" Id="Re3e0ddc4f09749be" /><Relationship Type="http://schemas.openxmlformats.org/officeDocument/2006/relationships/slide" Target="/ppt/slides/slide5.xml" Id="R7b4e45a0df5d44a3" /><Relationship Type="http://schemas.openxmlformats.org/officeDocument/2006/relationships/slide" Target="/ppt/slides/slide6.xml" Id="R8aa43aebed3648d9" /><Relationship Type="http://schemas.openxmlformats.org/officeDocument/2006/relationships/slide" Target="/ppt/slides/slide7.xml" Id="Rb28ca4e9d85245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a956d57d094e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5cc66bfd8401a" /><Relationship Type="http://schemas.openxmlformats.org/officeDocument/2006/relationships/theme" Target="/ppt/slideMasters/theme/theme1.xml" Id="Ra39f2ea3109f4d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95cc66bfd840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6132e6e6445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407a4a2f149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3116ef6ca40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9651c0cbb45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d8dc079f444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9c4dd5a6949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f6b9af49241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PINAR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PINAR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363 577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392 048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LENNART GRØTT HOLEN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986 062 521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