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60f271864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36a340878446a"/>
  </p:sldMasterIdLst>
  <p:sldIdLst>
    <p:sldId xmlns:r="http://schemas.openxmlformats.org/officeDocument/2006/relationships" id="256" r:id="R5ef158809c594edf"/>
    <p:sldId xmlns:r="http://schemas.openxmlformats.org/officeDocument/2006/relationships" id="257" r:id="R3a51a023d92a4f58"/>
    <p:sldId xmlns:r="http://schemas.openxmlformats.org/officeDocument/2006/relationships" id="258" r:id="Rfaf5a8471cfc45ea"/>
    <p:sldId xmlns:r="http://schemas.openxmlformats.org/officeDocument/2006/relationships" id="259" r:id="Rbb05d6203a1c403f"/>
    <p:sldId xmlns:r="http://schemas.openxmlformats.org/officeDocument/2006/relationships" id="260" r:id="Rf5e8a674229d4dae"/>
    <p:sldId xmlns:r="http://schemas.openxmlformats.org/officeDocument/2006/relationships" id="261" r:id="Rd91857a3f16449c0"/>
    <p:sldId xmlns:r="http://schemas.openxmlformats.org/officeDocument/2006/relationships" id="262" r:id="Rea5616ae03ba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36a340878446a" /><Relationship Type="http://schemas.openxmlformats.org/officeDocument/2006/relationships/slide" Target="/ppt/slides/slide1.xml" Id="R5ef158809c594edf" /><Relationship Type="http://schemas.openxmlformats.org/officeDocument/2006/relationships/slide" Target="/ppt/slides/slide2.xml" Id="R3a51a023d92a4f58" /><Relationship Type="http://schemas.openxmlformats.org/officeDocument/2006/relationships/slide" Target="/ppt/slides/slide3.xml" Id="Rfaf5a8471cfc45ea" /><Relationship Type="http://schemas.openxmlformats.org/officeDocument/2006/relationships/slide" Target="/ppt/slides/slide4.xml" Id="Rbb05d6203a1c403f" /><Relationship Type="http://schemas.openxmlformats.org/officeDocument/2006/relationships/slide" Target="/ppt/slides/slide5.xml" Id="Rf5e8a674229d4dae" /><Relationship Type="http://schemas.openxmlformats.org/officeDocument/2006/relationships/slide" Target="/ppt/slides/slide6.xml" Id="Rd91857a3f16449c0" /><Relationship Type="http://schemas.openxmlformats.org/officeDocument/2006/relationships/slide" Target="/ppt/slides/slide7.xml" Id="Rea5616ae03ba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1daed4e77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eacfc50b44f0" /><Relationship Type="http://schemas.openxmlformats.org/officeDocument/2006/relationships/theme" Target="/ppt/slideMasters/theme/theme1.xml" Id="R977e22ff3f44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0eacfc50b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2765c29ff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85dd40c3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76d70c564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7421b37942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d9bb9dc11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239e54db2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804c3d1cb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