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d5f7e7f1e445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f13424f9024cac"/>
  </p:sldMasterIdLst>
  <p:sldIdLst>
    <p:sldId xmlns:r="http://schemas.openxmlformats.org/officeDocument/2006/relationships" id="256" r:id="R396b161309cc48b0"/>
    <p:sldId xmlns:r="http://schemas.openxmlformats.org/officeDocument/2006/relationships" id="257" r:id="R1f61738ece0a48bc"/>
    <p:sldId xmlns:r="http://schemas.openxmlformats.org/officeDocument/2006/relationships" id="258" r:id="Rec149926c2654098"/>
    <p:sldId xmlns:r="http://schemas.openxmlformats.org/officeDocument/2006/relationships" id="259" r:id="Rcd5f6aff5d6645ef"/>
    <p:sldId xmlns:r="http://schemas.openxmlformats.org/officeDocument/2006/relationships" id="260" r:id="Rb353d0a17ab543de"/>
    <p:sldId xmlns:r="http://schemas.openxmlformats.org/officeDocument/2006/relationships" id="261" r:id="R8ec7990c095c4e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f13424f9024cac" /><Relationship Type="http://schemas.openxmlformats.org/officeDocument/2006/relationships/slide" Target="/ppt/slides/slide1.xml" Id="R396b161309cc48b0" /><Relationship Type="http://schemas.openxmlformats.org/officeDocument/2006/relationships/slide" Target="/ppt/slides/slide2.xml" Id="R1f61738ece0a48bc" /><Relationship Type="http://schemas.openxmlformats.org/officeDocument/2006/relationships/slide" Target="/ppt/slides/slide3.xml" Id="Rec149926c2654098" /><Relationship Type="http://schemas.openxmlformats.org/officeDocument/2006/relationships/slide" Target="/ppt/slides/slide4.xml" Id="Rcd5f6aff5d6645ef" /><Relationship Type="http://schemas.openxmlformats.org/officeDocument/2006/relationships/slide" Target="/ppt/slides/slide5.xml" Id="Rb353d0a17ab543de" /><Relationship Type="http://schemas.openxmlformats.org/officeDocument/2006/relationships/slide" Target="/ppt/slides/slide6.xml" Id="R8ec7990c095c4e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943e37f904e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c981ceced4bd0" /><Relationship Type="http://schemas.openxmlformats.org/officeDocument/2006/relationships/theme" Target="/ppt/slideMasters/theme/theme1.xml" Id="Ra1b948594c3149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fc981ceced4b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1f1b351ef42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8eb14199141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beaf0a6e24c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cd356f88049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8835998114c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75492c7f444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hanne@finregn.no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