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4a7aaae7594a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2f58531399444f"/>
  </p:sldMasterIdLst>
  <p:sldIdLst>
    <p:sldId xmlns:r="http://schemas.openxmlformats.org/officeDocument/2006/relationships" id="256" r:id="R8ba7e149b57a43d1"/>
    <p:sldId xmlns:r="http://schemas.openxmlformats.org/officeDocument/2006/relationships" id="257" r:id="R5123cbbd7b3c4a56"/>
    <p:sldId xmlns:r="http://schemas.openxmlformats.org/officeDocument/2006/relationships" id="258" r:id="Rd9453d22784041fb"/>
    <p:sldId xmlns:r="http://schemas.openxmlformats.org/officeDocument/2006/relationships" id="259" r:id="R9d8283b6f69b4819"/>
    <p:sldId xmlns:r="http://schemas.openxmlformats.org/officeDocument/2006/relationships" id="260" r:id="Rcbf08924ae644875"/>
    <p:sldId xmlns:r="http://schemas.openxmlformats.org/officeDocument/2006/relationships" id="261" r:id="Re0fc50a979a84540"/>
    <p:sldId xmlns:r="http://schemas.openxmlformats.org/officeDocument/2006/relationships" id="262" r:id="Re97aa90819ba47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2f58531399444f" /><Relationship Type="http://schemas.openxmlformats.org/officeDocument/2006/relationships/slide" Target="/ppt/slides/slide1.xml" Id="R8ba7e149b57a43d1" /><Relationship Type="http://schemas.openxmlformats.org/officeDocument/2006/relationships/slide" Target="/ppt/slides/slide2.xml" Id="R5123cbbd7b3c4a56" /><Relationship Type="http://schemas.openxmlformats.org/officeDocument/2006/relationships/slide" Target="/ppt/slides/slide3.xml" Id="Rd9453d22784041fb" /><Relationship Type="http://schemas.openxmlformats.org/officeDocument/2006/relationships/slide" Target="/ppt/slides/slide4.xml" Id="R9d8283b6f69b4819" /><Relationship Type="http://schemas.openxmlformats.org/officeDocument/2006/relationships/slide" Target="/ppt/slides/slide5.xml" Id="Rcbf08924ae644875" /><Relationship Type="http://schemas.openxmlformats.org/officeDocument/2006/relationships/slide" Target="/ppt/slides/slide6.xml" Id="Re0fc50a979a84540" /><Relationship Type="http://schemas.openxmlformats.org/officeDocument/2006/relationships/slide" Target="/ppt/slides/slide7.xml" Id="Re97aa90819ba47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0cd6ed9d0f4f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ba7b86bcf4069" /><Relationship Type="http://schemas.openxmlformats.org/officeDocument/2006/relationships/theme" Target="/ppt/slideMasters/theme/theme1.xml" Id="Rd7e013a719c741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cba7b86bcf40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9a7d502d864b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4bdd1a3bc4a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88ca0cbd54e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a0fb878c94e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bf668e3ca4c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cdfbad87a4d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1aeb8f64040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FINANS &amp; REGNSKAP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5 863 045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155 858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1 286 404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1 799 391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NILAN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