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2fbb40cd144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030ac5c93f413e"/>
  </p:sldMasterIdLst>
  <p:sldIdLst>
    <p:sldId xmlns:r="http://schemas.openxmlformats.org/officeDocument/2006/relationships" id="256" r:id="R15d682805ced4c71"/>
    <p:sldId xmlns:r="http://schemas.openxmlformats.org/officeDocument/2006/relationships" id="257" r:id="R6c9921b84f15456a"/>
    <p:sldId xmlns:r="http://schemas.openxmlformats.org/officeDocument/2006/relationships" id="258" r:id="R386d2b39dfe6432d"/>
    <p:sldId xmlns:r="http://schemas.openxmlformats.org/officeDocument/2006/relationships" id="259" r:id="R9b231c0c8fc0407b"/>
    <p:sldId xmlns:r="http://schemas.openxmlformats.org/officeDocument/2006/relationships" id="260" r:id="R2cfe5e1297a54e99"/>
    <p:sldId xmlns:r="http://schemas.openxmlformats.org/officeDocument/2006/relationships" id="261" r:id="Rcb58f932558a45f2"/>
    <p:sldId xmlns:r="http://schemas.openxmlformats.org/officeDocument/2006/relationships" id="262" r:id="R261ff3f2d2d74e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30ac5c93f413e" /><Relationship Type="http://schemas.openxmlformats.org/officeDocument/2006/relationships/slide" Target="/ppt/slides/slide1.xml" Id="R15d682805ced4c71" /><Relationship Type="http://schemas.openxmlformats.org/officeDocument/2006/relationships/slide" Target="/ppt/slides/slide2.xml" Id="R6c9921b84f15456a" /><Relationship Type="http://schemas.openxmlformats.org/officeDocument/2006/relationships/slide" Target="/ppt/slides/slide3.xml" Id="R386d2b39dfe6432d" /><Relationship Type="http://schemas.openxmlformats.org/officeDocument/2006/relationships/slide" Target="/ppt/slides/slide4.xml" Id="R9b231c0c8fc0407b" /><Relationship Type="http://schemas.openxmlformats.org/officeDocument/2006/relationships/slide" Target="/ppt/slides/slide5.xml" Id="R2cfe5e1297a54e99" /><Relationship Type="http://schemas.openxmlformats.org/officeDocument/2006/relationships/slide" Target="/ppt/slides/slide6.xml" Id="Rcb58f932558a45f2" /><Relationship Type="http://schemas.openxmlformats.org/officeDocument/2006/relationships/slide" Target="/ppt/slides/slide7.xml" Id="R261ff3f2d2d74e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7cd7afe09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bb041d19d4e5f" /><Relationship Type="http://schemas.openxmlformats.org/officeDocument/2006/relationships/theme" Target="/ppt/slideMasters/theme/theme1.xml" Id="R6c5ad71ef7f0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bb041d19d4e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92ce19837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77409053547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7543222bf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9d5c2abf14f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21166cd4c4f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173a1a47e40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9d9e9c4c1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11 406 159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AS  –  91,8 %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ALOPEX HOLDING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 HOLDING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JAN-PETTER ENBUSK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RYSZARD KOLAKOWSKI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7A, 9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