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26d78a10a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92a107b88475a"/>
  </p:sldMasterIdLst>
  <p:sldIdLst>
    <p:sldId xmlns:r="http://schemas.openxmlformats.org/officeDocument/2006/relationships" id="256" r:id="R4ea474377b3d4386"/>
    <p:sldId xmlns:r="http://schemas.openxmlformats.org/officeDocument/2006/relationships" id="257" r:id="R353055421ce74925"/>
    <p:sldId xmlns:r="http://schemas.openxmlformats.org/officeDocument/2006/relationships" id="258" r:id="R81697113aae54d3b"/>
    <p:sldId xmlns:r="http://schemas.openxmlformats.org/officeDocument/2006/relationships" id="259" r:id="Rafbe914c26ae4d02"/>
    <p:sldId xmlns:r="http://schemas.openxmlformats.org/officeDocument/2006/relationships" id="260" r:id="R7a1eddd8d22d4d60"/>
    <p:sldId xmlns:r="http://schemas.openxmlformats.org/officeDocument/2006/relationships" id="261" r:id="R8055f99fd04f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92a107b88475a" /><Relationship Type="http://schemas.openxmlformats.org/officeDocument/2006/relationships/slide" Target="/ppt/slides/slide1.xml" Id="R4ea474377b3d4386" /><Relationship Type="http://schemas.openxmlformats.org/officeDocument/2006/relationships/slide" Target="/ppt/slides/slide2.xml" Id="R353055421ce74925" /><Relationship Type="http://schemas.openxmlformats.org/officeDocument/2006/relationships/slide" Target="/ppt/slides/slide3.xml" Id="R81697113aae54d3b" /><Relationship Type="http://schemas.openxmlformats.org/officeDocument/2006/relationships/slide" Target="/ppt/slides/slide4.xml" Id="Rafbe914c26ae4d02" /><Relationship Type="http://schemas.openxmlformats.org/officeDocument/2006/relationships/slide" Target="/ppt/slides/slide5.xml" Id="R7a1eddd8d22d4d60" /><Relationship Type="http://schemas.openxmlformats.org/officeDocument/2006/relationships/slide" Target="/ppt/slides/slide6.xml" Id="R8055f99fd04f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5ad6effb6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572c41b154f95" /><Relationship Type="http://schemas.openxmlformats.org/officeDocument/2006/relationships/theme" Target="/ppt/slideMasters/theme/theme1.xml" Id="R6e88916e822f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c572c41b15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7e31a01e5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754df3e7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3d718d5de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12bba44b2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dc312c6de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48766cca3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 BILGLASS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986 479 708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