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1178afc25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64f6147754c8e"/>
  </p:sldMasterIdLst>
  <p:sldIdLst>
    <p:sldId xmlns:r="http://schemas.openxmlformats.org/officeDocument/2006/relationships" id="256" r:id="R0b0b38c5fc3b4370"/>
    <p:sldId xmlns:r="http://schemas.openxmlformats.org/officeDocument/2006/relationships" id="257" r:id="Ra1543327e7724f9c"/>
    <p:sldId xmlns:r="http://schemas.openxmlformats.org/officeDocument/2006/relationships" id="258" r:id="R0b1a8c1a34924a35"/>
    <p:sldId xmlns:r="http://schemas.openxmlformats.org/officeDocument/2006/relationships" id="259" r:id="R5284f9f6d35048ab"/>
    <p:sldId xmlns:r="http://schemas.openxmlformats.org/officeDocument/2006/relationships" id="260" r:id="Ra8f3e08a5d4a489e"/>
    <p:sldId xmlns:r="http://schemas.openxmlformats.org/officeDocument/2006/relationships" id="261" r:id="Rf34ab37522c2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64f6147754c8e" /><Relationship Type="http://schemas.openxmlformats.org/officeDocument/2006/relationships/slide" Target="/ppt/slides/slide1.xml" Id="R0b0b38c5fc3b4370" /><Relationship Type="http://schemas.openxmlformats.org/officeDocument/2006/relationships/slide" Target="/ppt/slides/slide2.xml" Id="Ra1543327e7724f9c" /><Relationship Type="http://schemas.openxmlformats.org/officeDocument/2006/relationships/slide" Target="/ppt/slides/slide3.xml" Id="R0b1a8c1a34924a35" /><Relationship Type="http://schemas.openxmlformats.org/officeDocument/2006/relationships/slide" Target="/ppt/slides/slide4.xml" Id="R5284f9f6d35048ab" /><Relationship Type="http://schemas.openxmlformats.org/officeDocument/2006/relationships/slide" Target="/ppt/slides/slide5.xml" Id="Ra8f3e08a5d4a489e" /><Relationship Type="http://schemas.openxmlformats.org/officeDocument/2006/relationships/slide" Target="/ppt/slides/slide6.xml" Id="Rf34ab37522c2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6c7c51b12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70672924b4792" /><Relationship Type="http://schemas.openxmlformats.org/officeDocument/2006/relationships/theme" Target="/ppt/slideMasters/theme/theme1.xml" Id="Rbad5cb8dcfad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70672924b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d8f74b0d7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c36bfd33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52d8e35c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b8a81a01f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8b20d422b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7ea249807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 BILGLASS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 BILGLASS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ANDR. L. RIIS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986 479 708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