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c632fb4e62f4b9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ca0886886454cc6"/>
  </p:sldMasterIdLst>
  <p:sldIdLst>
    <p:sldId xmlns:r="http://schemas.openxmlformats.org/officeDocument/2006/relationships" id="256" r:id="R6fa4d0763ba24252"/>
    <p:sldId xmlns:r="http://schemas.openxmlformats.org/officeDocument/2006/relationships" id="257" r:id="R6d951305c20a44b6"/>
    <p:sldId xmlns:r="http://schemas.openxmlformats.org/officeDocument/2006/relationships" id="258" r:id="R846cf54f14634d81"/>
    <p:sldId xmlns:r="http://schemas.openxmlformats.org/officeDocument/2006/relationships" id="259" r:id="Rd83a062be2b84eca"/>
    <p:sldId xmlns:r="http://schemas.openxmlformats.org/officeDocument/2006/relationships" id="260" r:id="Rf9cb57fe1618430e"/>
    <p:sldId xmlns:r="http://schemas.openxmlformats.org/officeDocument/2006/relationships" id="261" r:id="R3c3ac3131c534f2e"/>
    <p:sldId xmlns:r="http://schemas.openxmlformats.org/officeDocument/2006/relationships" id="262" r:id="R0b8590bb94b747d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ca0886886454cc6" /><Relationship Type="http://schemas.openxmlformats.org/officeDocument/2006/relationships/slide" Target="/ppt/slides/slide1.xml" Id="R6fa4d0763ba24252" /><Relationship Type="http://schemas.openxmlformats.org/officeDocument/2006/relationships/slide" Target="/ppt/slides/slide2.xml" Id="R6d951305c20a44b6" /><Relationship Type="http://schemas.openxmlformats.org/officeDocument/2006/relationships/slide" Target="/ppt/slides/slide3.xml" Id="R846cf54f14634d81" /><Relationship Type="http://schemas.openxmlformats.org/officeDocument/2006/relationships/slide" Target="/ppt/slides/slide4.xml" Id="Rd83a062be2b84eca" /><Relationship Type="http://schemas.openxmlformats.org/officeDocument/2006/relationships/slide" Target="/ppt/slides/slide5.xml" Id="Rf9cb57fe1618430e" /><Relationship Type="http://schemas.openxmlformats.org/officeDocument/2006/relationships/slide" Target="/ppt/slides/slide6.xml" Id="R3c3ac3131c534f2e" /><Relationship Type="http://schemas.openxmlformats.org/officeDocument/2006/relationships/slide" Target="/ppt/slides/slide7.xml" Id="R0b8590bb94b747d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cb085455cc64f4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7ac83a3cd4043b5" /><Relationship Type="http://schemas.openxmlformats.org/officeDocument/2006/relationships/theme" Target="/ppt/slideMasters/theme/theme1.xml" Id="Ree5da69da5e148f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7ac83a3cd4043b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2ab301066b94d3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4b5706f5e24424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0e2c2ad00db406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5969b256d5a49c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8b1974fd2f4480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74adf56bb18410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ab0abd3cbd14fd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IN5 REAL ESTATE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IN5 REAL ESTATE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IN5 REAL ESTATE AS ble etablert [år] og holder til i Trondheim.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IN5 REAL ESTATE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IN5 REAL ESTATE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IN5 REAL ESTATE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2024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130 390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116 646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97 251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370 869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583 113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IN5 REAL ESTATE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IF HOLDING BV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IN5 REAL ESTATE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Festningsgata 29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7015 Trondheim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986 901 213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IN5 REAL ESTATE AS</a:t>
            </a:r>
          </a:p>
        </p:txBody>
      </p:sp>
    </p:spTree>
  </p:cSld>
  <p:clrMapOvr>
    <a:masterClrMapping xmlns:a="http://schemas.openxmlformats.org/drawingml/2006/main"/>
  </p:clrMapOvr>
</p:sld>
</file>