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8d07d647084c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ae717294694759"/>
  </p:sldMasterIdLst>
  <p:sldIdLst>
    <p:sldId xmlns:r="http://schemas.openxmlformats.org/officeDocument/2006/relationships" id="256" r:id="Ra525ccc969d14708"/>
    <p:sldId xmlns:r="http://schemas.openxmlformats.org/officeDocument/2006/relationships" id="257" r:id="R06571469fad64765"/>
    <p:sldId xmlns:r="http://schemas.openxmlformats.org/officeDocument/2006/relationships" id="258" r:id="R291e3cfaf2e34200"/>
    <p:sldId xmlns:r="http://schemas.openxmlformats.org/officeDocument/2006/relationships" id="259" r:id="Ra351a6a86f854fd4"/>
    <p:sldId xmlns:r="http://schemas.openxmlformats.org/officeDocument/2006/relationships" id="260" r:id="R48c370f3af21446a"/>
    <p:sldId xmlns:r="http://schemas.openxmlformats.org/officeDocument/2006/relationships" id="261" r:id="R1c61a47e2930489f"/>
    <p:sldId xmlns:r="http://schemas.openxmlformats.org/officeDocument/2006/relationships" id="262" r:id="R896c8553ccea45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ae717294694759" /><Relationship Type="http://schemas.openxmlformats.org/officeDocument/2006/relationships/slide" Target="/ppt/slides/slide1.xml" Id="Ra525ccc969d14708" /><Relationship Type="http://schemas.openxmlformats.org/officeDocument/2006/relationships/slide" Target="/ppt/slides/slide2.xml" Id="R06571469fad64765" /><Relationship Type="http://schemas.openxmlformats.org/officeDocument/2006/relationships/slide" Target="/ppt/slides/slide3.xml" Id="R291e3cfaf2e34200" /><Relationship Type="http://schemas.openxmlformats.org/officeDocument/2006/relationships/slide" Target="/ppt/slides/slide4.xml" Id="Ra351a6a86f854fd4" /><Relationship Type="http://schemas.openxmlformats.org/officeDocument/2006/relationships/slide" Target="/ppt/slides/slide5.xml" Id="R48c370f3af21446a" /><Relationship Type="http://schemas.openxmlformats.org/officeDocument/2006/relationships/slide" Target="/ppt/slides/slide6.xml" Id="R1c61a47e2930489f" /><Relationship Type="http://schemas.openxmlformats.org/officeDocument/2006/relationships/slide" Target="/ppt/slides/slide7.xml" Id="R896c8553ccea45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f3fe39753c49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1db15c44b4dd3" /><Relationship Type="http://schemas.openxmlformats.org/officeDocument/2006/relationships/theme" Target="/ppt/slideMasters/theme/theme1.xml" Id="R256b2314eaa14e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61db15c44b4d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357896a2643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567eecbc14f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b0427c1e749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b3659896047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e850a66bb4c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d9e41946043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9fdc13e8c4a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SICTRA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SICTRA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16 523 212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18 943 654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RUNAR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Høydalsveien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1667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986 947 019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SICTRA AS</a:t>
            </a:r>
          </a:p>
        </p:txBody>
      </p:sp>
    </p:spTree>
  </p:cSld>
  <p:clrMapOvr>
    <a:masterClrMapping xmlns:a="http://schemas.openxmlformats.org/drawingml/2006/main"/>
  </p:clrMapOvr>
</p:sld>
</file>