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3610236200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273d96a2684085"/>
  </p:sldMasterIdLst>
  <p:sldIdLst>
    <p:sldId xmlns:r="http://schemas.openxmlformats.org/officeDocument/2006/relationships" id="256" r:id="R4833f3ca71eb4c65"/>
    <p:sldId xmlns:r="http://schemas.openxmlformats.org/officeDocument/2006/relationships" id="257" r:id="Rbd75ba2634de41d0"/>
    <p:sldId xmlns:r="http://schemas.openxmlformats.org/officeDocument/2006/relationships" id="258" r:id="Rc34114d9ff624d6a"/>
    <p:sldId xmlns:r="http://schemas.openxmlformats.org/officeDocument/2006/relationships" id="259" r:id="R2e8a500609fd43f5"/>
    <p:sldId xmlns:r="http://schemas.openxmlformats.org/officeDocument/2006/relationships" id="260" r:id="R9fce769c2bd549cf"/>
    <p:sldId xmlns:r="http://schemas.openxmlformats.org/officeDocument/2006/relationships" id="261" r:id="Ra051312ca88640a6"/>
    <p:sldId xmlns:r="http://schemas.openxmlformats.org/officeDocument/2006/relationships" id="262" r:id="R3e84f6a1ff5b44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273d96a2684085" /><Relationship Type="http://schemas.openxmlformats.org/officeDocument/2006/relationships/slide" Target="/ppt/slides/slide1.xml" Id="R4833f3ca71eb4c65" /><Relationship Type="http://schemas.openxmlformats.org/officeDocument/2006/relationships/slide" Target="/ppt/slides/slide2.xml" Id="Rbd75ba2634de41d0" /><Relationship Type="http://schemas.openxmlformats.org/officeDocument/2006/relationships/slide" Target="/ppt/slides/slide3.xml" Id="Rc34114d9ff624d6a" /><Relationship Type="http://schemas.openxmlformats.org/officeDocument/2006/relationships/slide" Target="/ppt/slides/slide4.xml" Id="R2e8a500609fd43f5" /><Relationship Type="http://schemas.openxmlformats.org/officeDocument/2006/relationships/slide" Target="/ppt/slides/slide5.xml" Id="R9fce769c2bd549cf" /><Relationship Type="http://schemas.openxmlformats.org/officeDocument/2006/relationships/slide" Target="/ppt/slides/slide6.xml" Id="Ra051312ca88640a6" /><Relationship Type="http://schemas.openxmlformats.org/officeDocument/2006/relationships/slide" Target="/ppt/slides/slide7.xml" Id="R3e84f6a1ff5b44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737c7e028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87f2fe8154eca" /><Relationship Type="http://schemas.openxmlformats.org/officeDocument/2006/relationships/theme" Target="/ppt/slideMasters/theme/theme1.xml" Id="R20f154b04f0b4c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487f2fe8154e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29105efbd49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127392bab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f93c18b394b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59102c21d46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0eb52cc3941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82e8eca1b46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ccabfd9eb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 SLUNGÅRD SAG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 SLUNGÅRD SAG &amp; HØVLERI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38 790 963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M. SLUNGÅRD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Færsdalsvegen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