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c4d81762b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628725557442f"/>
  </p:sldMasterIdLst>
  <p:sldIdLst>
    <p:sldId xmlns:r="http://schemas.openxmlformats.org/officeDocument/2006/relationships" id="256" r:id="R7e63feff00c24340"/>
    <p:sldId xmlns:r="http://schemas.openxmlformats.org/officeDocument/2006/relationships" id="257" r:id="R8819318f85df45f0"/>
    <p:sldId xmlns:r="http://schemas.openxmlformats.org/officeDocument/2006/relationships" id="258" r:id="Rafc80af07660461b"/>
    <p:sldId xmlns:r="http://schemas.openxmlformats.org/officeDocument/2006/relationships" id="259" r:id="R3210474011d74c4a"/>
    <p:sldId xmlns:r="http://schemas.openxmlformats.org/officeDocument/2006/relationships" id="260" r:id="R87b85ab633ab4a91"/>
    <p:sldId xmlns:r="http://schemas.openxmlformats.org/officeDocument/2006/relationships" id="261" r:id="Rad734d5d0ba443ed"/>
    <p:sldId xmlns:r="http://schemas.openxmlformats.org/officeDocument/2006/relationships" id="262" r:id="R857cc3524248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628725557442f" /><Relationship Type="http://schemas.openxmlformats.org/officeDocument/2006/relationships/slide" Target="/ppt/slides/slide1.xml" Id="R7e63feff00c24340" /><Relationship Type="http://schemas.openxmlformats.org/officeDocument/2006/relationships/slide" Target="/ppt/slides/slide2.xml" Id="R8819318f85df45f0" /><Relationship Type="http://schemas.openxmlformats.org/officeDocument/2006/relationships/slide" Target="/ppt/slides/slide3.xml" Id="Rafc80af07660461b" /><Relationship Type="http://schemas.openxmlformats.org/officeDocument/2006/relationships/slide" Target="/ppt/slides/slide4.xml" Id="R3210474011d74c4a" /><Relationship Type="http://schemas.openxmlformats.org/officeDocument/2006/relationships/slide" Target="/ppt/slides/slide5.xml" Id="R87b85ab633ab4a91" /><Relationship Type="http://schemas.openxmlformats.org/officeDocument/2006/relationships/slide" Target="/ppt/slides/slide6.xml" Id="Rad734d5d0ba443ed" /><Relationship Type="http://schemas.openxmlformats.org/officeDocument/2006/relationships/slide" Target="/ppt/slides/slide7.xml" Id="R857cc3524248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54de41efc4f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ff90056704b6e" /><Relationship Type="http://schemas.openxmlformats.org/officeDocument/2006/relationships/theme" Target="/ppt/slideMasters/theme/theme1.xml" Id="R93b5f99b668c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ff9005670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3fbbd8ddb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e774b5f38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6fc968c974c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d2000efee41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d7177b30b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ac63dd25b40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7a83500b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GRIMEN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7 689 975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GRIMEN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Nygardsvegen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987 200 537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GRIMEN HOLDING AS</a:t>
            </a:r>
          </a:p>
        </p:txBody>
      </p:sp>
    </p:spTree>
  </p:cSld>
  <p:clrMapOvr>
    <a:masterClrMapping xmlns:a="http://schemas.openxmlformats.org/drawingml/2006/main"/>
  </p:clrMapOvr>
</p:sld>
</file>