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2b994a27d649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070e4b61244d25"/>
  </p:sldMasterIdLst>
  <p:sldIdLst>
    <p:sldId xmlns:r="http://schemas.openxmlformats.org/officeDocument/2006/relationships" id="256" r:id="Rbca0fdbc51244c24"/>
    <p:sldId xmlns:r="http://schemas.openxmlformats.org/officeDocument/2006/relationships" id="257" r:id="R1c276e6ea3a445f0"/>
    <p:sldId xmlns:r="http://schemas.openxmlformats.org/officeDocument/2006/relationships" id="258" r:id="Reb571337f4fb4a44"/>
    <p:sldId xmlns:r="http://schemas.openxmlformats.org/officeDocument/2006/relationships" id="259" r:id="R3aefb302cc19478a"/>
    <p:sldId xmlns:r="http://schemas.openxmlformats.org/officeDocument/2006/relationships" id="260" r:id="Rc8463cdf16f747ee"/>
    <p:sldId xmlns:r="http://schemas.openxmlformats.org/officeDocument/2006/relationships" id="261" r:id="Rfe635dadbf434a57"/>
    <p:sldId xmlns:r="http://schemas.openxmlformats.org/officeDocument/2006/relationships" id="262" r:id="R43094829ef9a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070e4b61244d25" /><Relationship Type="http://schemas.openxmlformats.org/officeDocument/2006/relationships/slide" Target="/ppt/slides/slide1.xml" Id="Rbca0fdbc51244c24" /><Relationship Type="http://schemas.openxmlformats.org/officeDocument/2006/relationships/slide" Target="/ppt/slides/slide2.xml" Id="R1c276e6ea3a445f0" /><Relationship Type="http://schemas.openxmlformats.org/officeDocument/2006/relationships/slide" Target="/ppt/slides/slide3.xml" Id="Reb571337f4fb4a44" /><Relationship Type="http://schemas.openxmlformats.org/officeDocument/2006/relationships/slide" Target="/ppt/slides/slide4.xml" Id="R3aefb302cc19478a" /><Relationship Type="http://schemas.openxmlformats.org/officeDocument/2006/relationships/slide" Target="/ppt/slides/slide5.xml" Id="Rc8463cdf16f747ee" /><Relationship Type="http://schemas.openxmlformats.org/officeDocument/2006/relationships/slide" Target="/ppt/slides/slide6.xml" Id="Rfe635dadbf434a57" /><Relationship Type="http://schemas.openxmlformats.org/officeDocument/2006/relationships/slide" Target="/ppt/slides/slide7.xml" Id="R43094829ef9a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0befb4f2b4b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d2a0335c44ecf" /><Relationship Type="http://schemas.openxmlformats.org/officeDocument/2006/relationships/theme" Target="/ppt/slideMasters/theme/theme1.xml" Id="Rfff184d82a83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0d2a0335c44e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a4117185e4b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fc25a5dd248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b7aacac9f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6b20264cb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a86b7444046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92c7f1a4e40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0902fb41a48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SNOWBIRD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SNOWBIRD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19 388 088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19 981 122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AMANDA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LORENZEN BAILEY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ADAM MARK NICHOLAS BAILEY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LORENZEN BAILEY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Bailey, Jordeveien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31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SNOWBIRD AS</a:t>
            </a:r>
          </a:p>
        </p:txBody>
      </p:sp>
    </p:spTree>
  </p:cSld>
  <p:clrMapOvr>
    <a:masterClrMapping xmlns:a="http://schemas.openxmlformats.org/drawingml/2006/main"/>
  </p:clrMapOvr>
</p:sld>
</file>