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3349399df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6f006b0554c84"/>
  </p:sldMasterIdLst>
  <p:sldIdLst>
    <p:sldId xmlns:r="http://schemas.openxmlformats.org/officeDocument/2006/relationships" id="256" r:id="R71a27ad1f1714081"/>
    <p:sldId xmlns:r="http://schemas.openxmlformats.org/officeDocument/2006/relationships" id="257" r:id="R498c2d14b9be448b"/>
    <p:sldId xmlns:r="http://schemas.openxmlformats.org/officeDocument/2006/relationships" id="258" r:id="Rffb13b4cc0e94c86"/>
    <p:sldId xmlns:r="http://schemas.openxmlformats.org/officeDocument/2006/relationships" id="259" r:id="R08c79eb85bdf4603"/>
    <p:sldId xmlns:r="http://schemas.openxmlformats.org/officeDocument/2006/relationships" id="260" r:id="Rf0efef824ca34370"/>
    <p:sldId xmlns:r="http://schemas.openxmlformats.org/officeDocument/2006/relationships" id="261" r:id="R0045501c5fb14f8d"/>
    <p:sldId xmlns:r="http://schemas.openxmlformats.org/officeDocument/2006/relationships" id="262" r:id="R49d006675fc7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6f006b0554c84" /><Relationship Type="http://schemas.openxmlformats.org/officeDocument/2006/relationships/slide" Target="/ppt/slides/slide1.xml" Id="R71a27ad1f1714081" /><Relationship Type="http://schemas.openxmlformats.org/officeDocument/2006/relationships/slide" Target="/ppt/slides/slide2.xml" Id="R498c2d14b9be448b" /><Relationship Type="http://schemas.openxmlformats.org/officeDocument/2006/relationships/slide" Target="/ppt/slides/slide3.xml" Id="Rffb13b4cc0e94c86" /><Relationship Type="http://schemas.openxmlformats.org/officeDocument/2006/relationships/slide" Target="/ppt/slides/slide4.xml" Id="R08c79eb85bdf4603" /><Relationship Type="http://schemas.openxmlformats.org/officeDocument/2006/relationships/slide" Target="/ppt/slides/slide5.xml" Id="Rf0efef824ca34370" /><Relationship Type="http://schemas.openxmlformats.org/officeDocument/2006/relationships/slide" Target="/ppt/slides/slide6.xml" Id="R0045501c5fb14f8d" /><Relationship Type="http://schemas.openxmlformats.org/officeDocument/2006/relationships/slide" Target="/ppt/slides/slide7.xml" Id="R49d006675fc7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818df0441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f8aae5b4649ee" /><Relationship Type="http://schemas.openxmlformats.org/officeDocument/2006/relationships/theme" Target="/ppt/slideMasters/theme/theme1.xml" Id="R829d6da06f544c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2f8aae5b46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ab3041111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f05debcf5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22630569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173e640e47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80e52b0ab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c1843e5a0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6a7ed7d94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4 876 921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