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79985da04544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dd4fabf55b464a"/>
  </p:sldMasterIdLst>
  <p:sldIdLst>
    <p:sldId xmlns:r="http://schemas.openxmlformats.org/officeDocument/2006/relationships" id="256" r:id="R83059ea01e394da9"/>
    <p:sldId xmlns:r="http://schemas.openxmlformats.org/officeDocument/2006/relationships" id="257" r:id="R13680df29cde401f"/>
    <p:sldId xmlns:r="http://schemas.openxmlformats.org/officeDocument/2006/relationships" id="258" r:id="R82b74f49b56940e3"/>
    <p:sldId xmlns:r="http://schemas.openxmlformats.org/officeDocument/2006/relationships" id="259" r:id="R874991a909cc4a3b"/>
    <p:sldId xmlns:r="http://schemas.openxmlformats.org/officeDocument/2006/relationships" id="260" r:id="R73e747a278b44696"/>
    <p:sldId xmlns:r="http://schemas.openxmlformats.org/officeDocument/2006/relationships" id="261" r:id="Rb6262c6d67854faa"/>
    <p:sldId xmlns:r="http://schemas.openxmlformats.org/officeDocument/2006/relationships" id="262" r:id="Re16a34a6292449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dd4fabf55b464a" /><Relationship Type="http://schemas.openxmlformats.org/officeDocument/2006/relationships/slide" Target="/ppt/slides/slide1.xml" Id="R83059ea01e394da9" /><Relationship Type="http://schemas.openxmlformats.org/officeDocument/2006/relationships/slide" Target="/ppt/slides/slide2.xml" Id="R13680df29cde401f" /><Relationship Type="http://schemas.openxmlformats.org/officeDocument/2006/relationships/slide" Target="/ppt/slides/slide3.xml" Id="R82b74f49b56940e3" /><Relationship Type="http://schemas.openxmlformats.org/officeDocument/2006/relationships/slide" Target="/ppt/slides/slide4.xml" Id="R874991a909cc4a3b" /><Relationship Type="http://schemas.openxmlformats.org/officeDocument/2006/relationships/slide" Target="/ppt/slides/slide5.xml" Id="R73e747a278b44696" /><Relationship Type="http://schemas.openxmlformats.org/officeDocument/2006/relationships/slide" Target="/ppt/slides/slide6.xml" Id="Rb6262c6d67854faa" /><Relationship Type="http://schemas.openxmlformats.org/officeDocument/2006/relationships/slide" Target="/ppt/slides/slide7.xml" Id="Re16a34a6292449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ab3868af4745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49d4a43c54c15" /><Relationship Type="http://schemas.openxmlformats.org/officeDocument/2006/relationships/theme" Target="/ppt/slideMasters/theme/theme1.xml" Id="R9a039de96d1a48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449d4a43c54c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5bc08c8ac43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84b2f9e7145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b58fd14b841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82e46dba848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4e9dc02f943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e0c0fdbf143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4dd6aabbe4c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MA-CA INNVEST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MA-CA INNVEST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MA-CA INNVEST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MA-CA INNVEST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MA-CA INNVEST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MA-CA INNVEST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−131 565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−913 052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6 501 437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15 141 942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MA-CA INNVEST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CARLSEN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MA-CA INNVEST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31 66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987 721 189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MA-CA INNVEST AS</a:t>
            </a:r>
          </a:p>
        </p:txBody>
      </p:sp>
    </p:spTree>
  </p:cSld>
  <p:clrMapOvr>
    <a:masterClrMapping xmlns:a="http://schemas.openxmlformats.org/drawingml/2006/main"/>
  </p:clrMapOvr>
</p:sld>
</file>