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84830db2ed49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bd83684f64429f"/>
  </p:sldMasterIdLst>
  <p:sldIdLst>
    <p:sldId xmlns:r="http://schemas.openxmlformats.org/officeDocument/2006/relationships" id="256" r:id="Re9dea858ad31495b"/>
    <p:sldId xmlns:r="http://schemas.openxmlformats.org/officeDocument/2006/relationships" id="257" r:id="R1735350f986c4bba"/>
    <p:sldId xmlns:r="http://schemas.openxmlformats.org/officeDocument/2006/relationships" id="258" r:id="Ra728524898e04578"/>
    <p:sldId xmlns:r="http://schemas.openxmlformats.org/officeDocument/2006/relationships" id="259" r:id="R3500b20016954020"/>
    <p:sldId xmlns:r="http://schemas.openxmlformats.org/officeDocument/2006/relationships" id="260" r:id="R7663aff955b342b6"/>
    <p:sldId xmlns:r="http://schemas.openxmlformats.org/officeDocument/2006/relationships" id="261" r:id="Rc56c15adeeab4095"/>
    <p:sldId xmlns:r="http://schemas.openxmlformats.org/officeDocument/2006/relationships" id="262" r:id="R99052ef3a4b040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bd83684f64429f" /><Relationship Type="http://schemas.openxmlformats.org/officeDocument/2006/relationships/slide" Target="/ppt/slides/slide1.xml" Id="Re9dea858ad31495b" /><Relationship Type="http://schemas.openxmlformats.org/officeDocument/2006/relationships/slide" Target="/ppt/slides/slide2.xml" Id="R1735350f986c4bba" /><Relationship Type="http://schemas.openxmlformats.org/officeDocument/2006/relationships/slide" Target="/ppt/slides/slide3.xml" Id="Ra728524898e04578" /><Relationship Type="http://schemas.openxmlformats.org/officeDocument/2006/relationships/slide" Target="/ppt/slides/slide4.xml" Id="R3500b20016954020" /><Relationship Type="http://schemas.openxmlformats.org/officeDocument/2006/relationships/slide" Target="/ppt/slides/slide5.xml" Id="R7663aff955b342b6" /><Relationship Type="http://schemas.openxmlformats.org/officeDocument/2006/relationships/slide" Target="/ppt/slides/slide6.xml" Id="Rc56c15adeeab4095" /><Relationship Type="http://schemas.openxmlformats.org/officeDocument/2006/relationships/slide" Target="/ppt/slides/slide7.xml" Id="R99052ef3a4b040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6a398330a4f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719ef86b5456b" /><Relationship Type="http://schemas.openxmlformats.org/officeDocument/2006/relationships/theme" Target="/ppt/slideMasters/theme/theme1.xml" Id="R21ea70fbb12147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d719ef86b545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edf1d17224f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8ddff37204b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9a906b51a49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d67da1dfe47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45e81b5874c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03a2045804f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15dd04e8d4d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OLEDA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7 444 228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77 270 078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92 878 093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AB-INVEST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E Huser, Stortorget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987 754 621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OLEDA AS</a:t>
            </a:r>
          </a:p>
        </p:txBody>
      </p:sp>
    </p:spTree>
  </p:cSld>
  <p:clrMapOvr>
    <a:masterClrMapping xmlns:a="http://schemas.openxmlformats.org/drawingml/2006/main"/>
  </p:clrMapOvr>
</p:sld>
</file>