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2a75fcbb124e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bb9cb499f44182"/>
  </p:sldMasterIdLst>
  <p:sldIdLst>
    <p:sldId xmlns:r="http://schemas.openxmlformats.org/officeDocument/2006/relationships" id="256" r:id="Rcaa0ef18006e4258"/>
    <p:sldId xmlns:r="http://schemas.openxmlformats.org/officeDocument/2006/relationships" id="257" r:id="R9858be73c6994922"/>
    <p:sldId xmlns:r="http://schemas.openxmlformats.org/officeDocument/2006/relationships" id="258" r:id="R34f5007672604710"/>
    <p:sldId xmlns:r="http://schemas.openxmlformats.org/officeDocument/2006/relationships" id="259" r:id="R09141b1f669e4104"/>
    <p:sldId xmlns:r="http://schemas.openxmlformats.org/officeDocument/2006/relationships" id="260" r:id="R3a9a3e8a669a406f"/>
    <p:sldId xmlns:r="http://schemas.openxmlformats.org/officeDocument/2006/relationships" id="261" r:id="Rfd6419abd6f3480a"/>
    <p:sldId xmlns:r="http://schemas.openxmlformats.org/officeDocument/2006/relationships" id="262" r:id="Ra14813e8f4714e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bb9cb499f44182" /><Relationship Type="http://schemas.openxmlformats.org/officeDocument/2006/relationships/slide" Target="/ppt/slides/slide1.xml" Id="Rcaa0ef18006e4258" /><Relationship Type="http://schemas.openxmlformats.org/officeDocument/2006/relationships/slide" Target="/ppt/slides/slide2.xml" Id="R9858be73c6994922" /><Relationship Type="http://schemas.openxmlformats.org/officeDocument/2006/relationships/slide" Target="/ppt/slides/slide3.xml" Id="R34f5007672604710" /><Relationship Type="http://schemas.openxmlformats.org/officeDocument/2006/relationships/slide" Target="/ppt/slides/slide4.xml" Id="R09141b1f669e4104" /><Relationship Type="http://schemas.openxmlformats.org/officeDocument/2006/relationships/slide" Target="/ppt/slides/slide5.xml" Id="R3a9a3e8a669a406f" /><Relationship Type="http://schemas.openxmlformats.org/officeDocument/2006/relationships/slide" Target="/ppt/slides/slide6.xml" Id="Rfd6419abd6f3480a" /><Relationship Type="http://schemas.openxmlformats.org/officeDocument/2006/relationships/slide" Target="/ppt/slides/slide7.xml" Id="Ra14813e8f4714e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5d67c995154f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9a86f69484dff" /><Relationship Type="http://schemas.openxmlformats.org/officeDocument/2006/relationships/theme" Target="/ppt/slideMasters/theme/theme1.xml" Id="R5023d260a58c4c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49a86f69484d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654fe96d04c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941df4c5646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eaa4b9b5448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fbf8b5bcf4f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1a52c4b5842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37a6c90a946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e1860e2964b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VESTERGAPET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VESTERGAPET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VESTERGAPET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VESTERGAPET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VESTERGAPET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VESTERGAPET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−1 146 686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−3 338 917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2 890 589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31 679 423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VESTERGAPET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GØRAN RØSTAD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VESTERGAPET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Hyllebakken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987 963 972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VESTERGAPET AS</a:t>
            </a:r>
          </a:p>
        </p:txBody>
      </p:sp>
    </p:spTree>
  </p:cSld>
  <p:clrMapOvr>
    <a:masterClrMapping xmlns:a="http://schemas.openxmlformats.org/drawingml/2006/main"/>
  </p:clrMapOvr>
</p:sld>
</file>