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5a27d92c924c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1165a4995d4893"/>
  </p:sldMasterIdLst>
  <p:sldIdLst>
    <p:sldId xmlns:r="http://schemas.openxmlformats.org/officeDocument/2006/relationships" id="256" r:id="Rce08bcee07e14767"/>
    <p:sldId xmlns:r="http://schemas.openxmlformats.org/officeDocument/2006/relationships" id="257" r:id="R3fac6adfb3034838"/>
    <p:sldId xmlns:r="http://schemas.openxmlformats.org/officeDocument/2006/relationships" id="258" r:id="R3970aafbcb6447b6"/>
    <p:sldId xmlns:r="http://schemas.openxmlformats.org/officeDocument/2006/relationships" id="259" r:id="Rf377db1946f849fa"/>
    <p:sldId xmlns:r="http://schemas.openxmlformats.org/officeDocument/2006/relationships" id="260" r:id="Rfb7ea1eadab749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165a4995d4893" /><Relationship Type="http://schemas.openxmlformats.org/officeDocument/2006/relationships/slide" Target="/ppt/slides/slide1.xml" Id="Rce08bcee07e14767" /><Relationship Type="http://schemas.openxmlformats.org/officeDocument/2006/relationships/slide" Target="/ppt/slides/slide2.xml" Id="R3fac6adfb3034838" /><Relationship Type="http://schemas.openxmlformats.org/officeDocument/2006/relationships/slide" Target="/ppt/slides/slide3.xml" Id="R3970aafbcb6447b6" /><Relationship Type="http://schemas.openxmlformats.org/officeDocument/2006/relationships/slide" Target="/ppt/slides/slide4.xml" Id="Rf377db1946f849fa" /><Relationship Type="http://schemas.openxmlformats.org/officeDocument/2006/relationships/slide" Target="/ppt/slides/slide5.xml" Id="Rfb7ea1eadab749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e2107c23743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68c5d912b468e" /><Relationship Type="http://schemas.openxmlformats.org/officeDocument/2006/relationships/theme" Target="/ppt/slideMasters/theme/theme1.xml" Id="R427e6af5df2049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468c5d912b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e1af90cbd4d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c54ce312149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b4d67e1a346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fa3c93c65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cc9315462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TYDAL KAFE POSTEN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TYDAL KAFE POSTEN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Lunden, Rønningsgjardet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