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7ad91ff5244f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d23c3509d442d9"/>
  </p:sldMasterIdLst>
  <p:sldIdLst>
    <p:sldId xmlns:r="http://schemas.openxmlformats.org/officeDocument/2006/relationships" id="256" r:id="R628a71accc244317"/>
    <p:sldId xmlns:r="http://schemas.openxmlformats.org/officeDocument/2006/relationships" id="257" r:id="Read58c64bb99431e"/>
    <p:sldId xmlns:r="http://schemas.openxmlformats.org/officeDocument/2006/relationships" id="258" r:id="Rbe54cefa32764d9f"/>
    <p:sldId xmlns:r="http://schemas.openxmlformats.org/officeDocument/2006/relationships" id="259" r:id="Rf652fc723a8048c9"/>
    <p:sldId xmlns:r="http://schemas.openxmlformats.org/officeDocument/2006/relationships" id="260" r:id="R451d40a2a512490a"/>
    <p:sldId xmlns:r="http://schemas.openxmlformats.org/officeDocument/2006/relationships" id="261" r:id="R41ac5ef2d9384102"/>
    <p:sldId xmlns:r="http://schemas.openxmlformats.org/officeDocument/2006/relationships" id="262" r:id="Rbf66b9205ade4c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d23c3509d442d9" /><Relationship Type="http://schemas.openxmlformats.org/officeDocument/2006/relationships/slide" Target="/ppt/slides/slide1.xml" Id="R628a71accc244317" /><Relationship Type="http://schemas.openxmlformats.org/officeDocument/2006/relationships/slide" Target="/ppt/slides/slide2.xml" Id="Read58c64bb99431e" /><Relationship Type="http://schemas.openxmlformats.org/officeDocument/2006/relationships/slide" Target="/ppt/slides/slide3.xml" Id="Rbe54cefa32764d9f" /><Relationship Type="http://schemas.openxmlformats.org/officeDocument/2006/relationships/slide" Target="/ppt/slides/slide4.xml" Id="Rf652fc723a8048c9" /><Relationship Type="http://schemas.openxmlformats.org/officeDocument/2006/relationships/slide" Target="/ppt/slides/slide5.xml" Id="R451d40a2a512490a" /><Relationship Type="http://schemas.openxmlformats.org/officeDocument/2006/relationships/slide" Target="/ppt/slides/slide6.xml" Id="R41ac5ef2d9384102" /><Relationship Type="http://schemas.openxmlformats.org/officeDocument/2006/relationships/slide" Target="/ppt/slides/slide7.xml" Id="Rbf66b9205ade4c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8aa7e49a444b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79f11ff1b64741" /><Relationship Type="http://schemas.openxmlformats.org/officeDocument/2006/relationships/theme" Target="/ppt/slideMasters/theme/theme1.xml" Id="R97e5cb527e6547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79f11ff1b647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969260c14a4f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6cf758073040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62a3ad6e4d4c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39cab4cf3c49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1952f65df440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c73323035c49e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d3d077a81640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CSAM HEALTH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CSAM HEALTH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CSAM HEALTH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CSAM HEALTH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CSAM HEALTH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CSAM HEALTH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2020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101 809 247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19 050 849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−1 513 989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36 520 363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365 797 475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CSAM HEALTH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CSAM HEALTH GROUP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CSAM HEALTH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988 054 313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CSAM HEALTH AS</a:t>
            </a:r>
          </a:p>
        </p:txBody>
      </p:sp>
    </p:spTree>
  </p:cSld>
  <p:clrMapOvr>
    <a:masterClrMapping xmlns:a="http://schemas.openxmlformats.org/drawingml/2006/main"/>
  </p:clrMapOvr>
</p:sld>
</file>