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001ec2c72941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ba839e8cff451a"/>
  </p:sldMasterIdLst>
  <p:sldIdLst>
    <p:sldId xmlns:r="http://schemas.openxmlformats.org/officeDocument/2006/relationships" id="256" r:id="R5905700ec63b4170"/>
    <p:sldId xmlns:r="http://schemas.openxmlformats.org/officeDocument/2006/relationships" id="257" r:id="Rc4159dcfbd294dd7"/>
    <p:sldId xmlns:r="http://schemas.openxmlformats.org/officeDocument/2006/relationships" id="258" r:id="Rc6d5cb649b2b4d34"/>
    <p:sldId xmlns:r="http://schemas.openxmlformats.org/officeDocument/2006/relationships" id="259" r:id="R5a1675285de446d8"/>
    <p:sldId xmlns:r="http://schemas.openxmlformats.org/officeDocument/2006/relationships" id="260" r:id="R82b015fd971c4e09"/>
    <p:sldId xmlns:r="http://schemas.openxmlformats.org/officeDocument/2006/relationships" id="261" r:id="R4594203e9e6a4f92"/>
    <p:sldId xmlns:r="http://schemas.openxmlformats.org/officeDocument/2006/relationships" id="262" r:id="R7544adc063e149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ba839e8cff451a" /><Relationship Type="http://schemas.openxmlformats.org/officeDocument/2006/relationships/slide" Target="/ppt/slides/slide1.xml" Id="R5905700ec63b4170" /><Relationship Type="http://schemas.openxmlformats.org/officeDocument/2006/relationships/slide" Target="/ppt/slides/slide2.xml" Id="Rc4159dcfbd294dd7" /><Relationship Type="http://schemas.openxmlformats.org/officeDocument/2006/relationships/slide" Target="/ppt/slides/slide3.xml" Id="Rc6d5cb649b2b4d34" /><Relationship Type="http://schemas.openxmlformats.org/officeDocument/2006/relationships/slide" Target="/ppt/slides/slide4.xml" Id="R5a1675285de446d8" /><Relationship Type="http://schemas.openxmlformats.org/officeDocument/2006/relationships/slide" Target="/ppt/slides/slide5.xml" Id="R82b015fd971c4e09" /><Relationship Type="http://schemas.openxmlformats.org/officeDocument/2006/relationships/slide" Target="/ppt/slides/slide6.xml" Id="R4594203e9e6a4f92" /><Relationship Type="http://schemas.openxmlformats.org/officeDocument/2006/relationships/slide" Target="/ppt/slides/slide7.xml" Id="R7544adc063e149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3484c0217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9623fc6df4b68" /><Relationship Type="http://schemas.openxmlformats.org/officeDocument/2006/relationships/theme" Target="/ppt/slideMasters/theme/theme1.xml" Id="Raf2016c7cddf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c9623fc6df4b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e68121fc943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6d90ffd7040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f1cb2ea4448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62add946a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7c055266944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a29c8eb2c48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aed428b1444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PACTUM GAMMA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GAMMA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8 218 000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207 599 000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218 292 000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EIVINDSSØN ASTRUP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988 435 430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