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cb7abb84f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ab995eb57407d"/>
  </p:sldMasterIdLst>
  <p:sldIdLst>
    <p:sldId xmlns:r="http://schemas.openxmlformats.org/officeDocument/2006/relationships" id="256" r:id="Ra27e55ff590c42db"/>
    <p:sldId xmlns:r="http://schemas.openxmlformats.org/officeDocument/2006/relationships" id="257" r:id="R859f1405f1794d1f"/>
    <p:sldId xmlns:r="http://schemas.openxmlformats.org/officeDocument/2006/relationships" id="258" r:id="R73f81900063143a1"/>
    <p:sldId xmlns:r="http://schemas.openxmlformats.org/officeDocument/2006/relationships" id="259" r:id="R05f018265cf44b82"/>
    <p:sldId xmlns:r="http://schemas.openxmlformats.org/officeDocument/2006/relationships" id="260" r:id="R0c2add649b6941ca"/>
    <p:sldId xmlns:r="http://schemas.openxmlformats.org/officeDocument/2006/relationships" id="261" r:id="R12aa8e2e83ea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ab995eb57407d" /><Relationship Type="http://schemas.openxmlformats.org/officeDocument/2006/relationships/slide" Target="/ppt/slides/slide1.xml" Id="Ra27e55ff590c42db" /><Relationship Type="http://schemas.openxmlformats.org/officeDocument/2006/relationships/slide" Target="/ppt/slides/slide2.xml" Id="R859f1405f1794d1f" /><Relationship Type="http://schemas.openxmlformats.org/officeDocument/2006/relationships/slide" Target="/ppt/slides/slide3.xml" Id="R73f81900063143a1" /><Relationship Type="http://schemas.openxmlformats.org/officeDocument/2006/relationships/slide" Target="/ppt/slides/slide4.xml" Id="R05f018265cf44b82" /><Relationship Type="http://schemas.openxmlformats.org/officeDocument/2006/relationships/slide" Target="/ppt/slides/slide5.xml" Id="R0c2add649b6941ca" /><Relationship Type="http://schemas.openxmlformats.org/officeDocument/2006/relationships/slide" Target="/ppt/slides/slide6.xml" Id="R12aa8e2e83ea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9fcc058f0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c6cd6a3841d3" /><Relationship Type="http://schemas.openxmlformats.org/officeDocument/2006/relationships/theme" Target="/ppt/slideMasters/theme/theme1.xml" Id="R59bdf6cf6dfa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ac6cd6a38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6ec0f64d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93267493e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3c4dba91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48e40fc51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a7fb02539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0755fdcaa45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