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26088b80d8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c72a8a8b845cf"/>
  </p:sldMasterIdLst>
  <p:sldIdLst>
    <p:sldId xmlns:r="http://schemas.openxmlformats.org/officeDocument/2006/relationships" id="256" r:id="R19e2c7092e154eef"/>
    <p:sldId xmlns:r="http://schemas.openxmlformats.org/officeDocument/2006/relationships" id="257" r:id="Rc07b1d8bd3e8447e"/>
    <p:sldId xmlns:r="http://schemas.openxmlformats.org/officeDocument/2006/relationships" id="258" r:id="Rc9e7160ceece447f"/>
    <p:sldId xmlns:r="http://schemas.openxmlformats.org/officeDocument/2006/relationships" id="259" r:id="Rf0234af2e8db4bb7"/>
    <p:sldId xmlns:r="http://schemas.openxmlformats.org/officeDocument/2006/relationships" id="260" r:id="R3c7de3d23bd94b33"/>
    <p:sldId xmlns:r="http://schemas.openxmlformats.org/officeDocument/2006/relationships" id="261" r:id="R6f1f59be86654855"/>
    <p:sldId xmlns:r="http://schemas.openxmlformats.org/officeDocument/2006/relationships" id="262" r:id="R1a7d85922d10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c72a8a8b845cf" /><Relationship Type="http://schemas.openxmlformats.org/officeDocument/2006/relationships/slide" Target="/ppt/slides/slide1.xml" Id="R19e2c7092e154eef" /><Relationship Type="http://schemas.openxmlformats.org/officeDocument/2006/relationships/slide" Target="/ppt/slides/slide2.xml" Id="Rc07b1d8bd3e8447e" /><Relationship Type="http://schemas.openxmlformats.org/officeDocument/2006/relationships/slide" Target="/ppt/slides/slide3.xml" Id="Rc9e7160ceece447f" /><Relationship Type="http://schemas.openxmlformats.org/officeDocument/2006/relationships/slide" Target="/ppt/slides/slide4.xml" Id="Rf0234af2e8db4bb7" /><Relationship Type="http://schemas.openxmlformats.org/officeDocument/2006/relationships/slide" Target="/ppt/slides/slide5.xml" Id="R3c7de3d23bd94b33" /><Relationship Type="http://schemas.openxmlformats.org/officeDocument/2006/relationships/slide" Target="/ppt/slides/slide6.xml" Id="R6f1f59be86654855" /><Relationship Type="http://schemas.openxmlformats.org/officeDocument/2006/relationships/slide" Target="/ppt/slides/slide7.xml" Id="R1a7d85922d10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d8cad7e084c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78fb648540ea" /><Relationship Type="http://schemas.openxmlformats.org/officeDocument/2006/relationships/theme" Target="/ppt/slideMasters/theme/theme1.xml" Id="R36b1f3eb9c15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878fb648540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a69ce9b9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ecbb358d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efc8ccbfc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f14b5850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782b9b20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5f4f3f61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98ec3b9cd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