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2fc85f94f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f06b1012624bd7"/>
  </p:sldMasterIdLst>
  <p:sldIdLst>
    <p:sldId xmlns:r="http://schemas.openxmlformats.org/officeDocument/2006/relationships" id="256" r:id="R96cdcd988cbd4817"/>
    <p:sldId xmlns:r="http://schemas.openxmlformats.org/officeDocument/2006/relationships" id="257" r:id="R60944ce35ba64476"/>
    <p:sldId xmlns:r="http://schemas.openxmlformats.org/officeDocument/2006/relationships" id="258" r:id="R2bf205f150284455"/>
    <p:sldId xmlns:r="http://schemas.openxmlformats.org/officeDocument/2006/relationships" id="259" r:id="Re8bfc90f5fbf404f"/>
    <p:sldId xmlns:r="http://schemas.openxmlformats.org/officeDocument/2006/relationships" id="260" r:id="R6fa7a752a9c64662"/>
    <p:sldId xmlns:r="http://schemas.openxmlformats.org/officeDocument/2006/relationships" id="261" r:id="R35227abb17984b85"/>
    <p:sldId xmlns:r="http://schemas.openxmlformats.org/officeDocument/2006/relationships" id="262" r:id="R4ec607e7cd08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06b1012624bd7" /><Relationship Type="http://schemas.openxmlformats.org/officeDocument/2006/relationships/slide" Target="/ppt/slides/slide1.xml" Id="R96cdcd988cbd4817" /><Relationship Type="http://schemas.openxmlformats.org/officeDocument/2006/relationships/slide" Target="/ppt/slides/slide2.xml" Id="R60944ce35ba64476" /><Relationship Type="http://schemas.openxmlformats.org/officeDocument/2006/relationships/slide" Target="/ppt/slides/slide3.xml" Id="R2bf205f150284455" /><Relationship Type="http://schemas.openxmlformats.org/officeDocument/2006/relationships/slide" Target="/ppt/slides/slide4.xml" Id="Re8bfc90f5fbf404f" /><Relationship Type="http://schemas.openxmlformats.org/officeDocument/2006/relationships/slide" Target="/ppt/slides/slide5.xml" Id="R6fa7a752a9c64662" /><Relationship Type="http://schemas.openxmlformats.org/officeDocument/2006/relationships/slide" Target="/ppt/slides/slide6.xml" Id="R35227abb17984b85" /><Relationship Type="http://schemas.openxmlformats.org/officeDocument/2006/relationships/slide" Target="/ppt/slides/slide7.xml" Id="R4ec607e7cd08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a6a90179e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527961dad4411" /><Relationship Type="http://schemas.openxmlformats.org/officeDocument/2006/relationships/theme" Target="/ppt/slideMasters/theme/theme1.xml" Id="R21f83e8aa6e942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527961dad44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0a9bb477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be830a25b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076f32fa0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2af14e44d46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d5ec54d42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cf7fa789a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438e0a7e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