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f11920d5de49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ef0ca9eb2642a0"/>
  </p:sldMasterIdLst>
  <p:sldIdLst>
    <p:sldId xmlns:r="http://schemas.openxmlformats.org/officeDocument/2006/relationships" id="256" r:id="Refabf347148d485b"/>
    <p:sldId xmlns:r="http://schemas.openxmlformats.org/officeDocument/2006/relationships" id="257" r:id="Rcd209efb3856480a"/>
    <p:sldId xmlns:r="http://schemas.openxmlformats.org/officeDocument/2006/relationships" id="258" r:id="R2bb13459841a406f"/>
    <p:sldId xmlns:r="http://schemas.openxmlformats.org/officeDocument/2006/relationships" id="259" r:id="R80816bd955114d69"/>
    <p:sldId xmlns:r="http://schemas.openxmlformats.org/officeDocument/2006/relationships" id="260" r:id="R21ba1cec5ea249c0"/>
    <p:sldId xmlns:r="http://schemas.openxmlformats.org/officeDocument/2006/relationships" id="261" r:id="R03a4c29bd58a4434"/>
    <p:sldId xmlns:r="http://schemas.openxmlformats.org/officeDocument/2006/relationships" id="262" r:id="Ref93a1c229894d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f0ca9eb2642a0" /><Relationship Type="http://schemas.openxmlformats.org/officeDocument/2006/relationships/slide" Target="/ppt/slides/slide1.xml" Id="Refabf347148d485b" /><Relationship Type="http://schemas.openxmlformats.org/officeDocument/2006/relationships/slide" Target="/ppt/slides/slide2.xml" Id="Rcd209efb3856480a" /><Relationship Type="http://schemas.openxmlformats.org/officeDocument/2006/relationships/slide" Target="/ppt/slides/slide3.xml" Id="R2bb13459841a406f" /><Relationship Type="http://schemas.openxmlformats.org/officeDocument/2006/relationships/slide" Target="/ppt/slides/slide4.xml" Id="R80816bd955114d69" /><Relationship Type="http://schemas.openxmlformats.org/officeDocument/2006/relationships/slide" Target="/ppt/slides/slide5.xml" Id="R21ba1cec5ea249c0" /><Relationship Type="http://schemas.openxmlformats.org/officeDocument/2006/relationships/slide" Target="/ppt/slides/slide6.xml" Id="R03a4c29bd58a4434" /><Relationship Type="http://schemas.openxmlformats.org/officeDocument/2006/relationships/slide" Target="/ppt/slides/slide7.xml" Id="Ref93a1c229894d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2c7f657b14c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286ebf914ef1" /><Relationship Type="http://schemas.openxmlformats.org/officeDocument/2006/relationships/theme" Target="/ppt/slideMasters/theme/theme1.xml" Id="Rfe21eed7d4d8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2c286ebf91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ce653c088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21a7572f2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899047195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01356205441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5bd330e564a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0819a4a874d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753f8aae6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SOLØY INVEST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ANDREAS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