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3cf44306a049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0b59812d314847"/>
  </p:sldMasterIdLst>
  <p:sldIdLst>
    <p:sldId xmlns:r="http://schemas.openxmlformats.org/officeDocument/2006/relationships" id="256" r:id="Rb37c6538cb4d4c9e"/>
    <p:sldId xmlns:r="http://schemas.openxmlformats.org/officeDocument/2006/relationships" id="257" r:id="R893a58e736704914"/>
    <p:sldId xmlns:r="http://schemas.openxmlformats.org/officeDocument/2006/relationships" id="258" r:id="R543aa45fc19647a0"/>
    <p:sldId xmlns:r="http://schemas.openxmlformats.org/officeDocument/2006/relationships" id="259" r:id="Rb97b37d34f714f2c"/>
    <p:sldId xmlns:r="http://schemas.openxmlformats.org/officeDocument/2006/relationships" id="260" r:id="R2868aa6a233f4b6e"/>
    <p:sldId xmlns:r="http://schemas.openxmlformats.org/officeDocument/2006/relationships" id="261" r:id="R0fec3860593a480a"/>
    <p:sldId xmlns:r="http://schemas.openxmlformats.org/officeDocument/2006/relationships" id="262" r:id="Rf4c40ce7f75941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b59812d314847" /><Relationship Type="http://schemas.openxmlformats.org/officeDocument/2006/relationships/slide" Target="/ppt/slides/slide1.xml" Id="Rb37c6538cb4d4c9e" /><Relationship Type="http://schemas.openxmlformats.org/officeDocument/2006/relationships/slide" Target="/ppt/slides/slide2.xml" Id="R893a58e736704914" /><Relationship Type="http://schemas.openxmlformats.org/officeDocument/2006/relationships/slide" Target="/ppt/slides/slide3.xml" Id="R543aa45fc19647a0" /><Relationship Type="http://schemas.openxmlformats.org/officeDocument/2006/relationships/slide" Target="/ppt/slides/slide4.xml" Id="Rb97b37d34f714f2c" /><Relationship Type="http://schemas.openxmlformats.org/officeDocument/2006/relationships/slide" Target="/ppt/slides/slide5.xml" Id="R2868aa6a233f4b6e" /><Relationship Type="http://schemas.openxmlformats.org/officeDocument/2006/relationships/slide" Target="/ppt/slides/slide6.xml" Id="R0fec3860593a480a" /><Relationship Type="http://schemas.openxmlformats.org/officeDocument/2006/relationships/slide" Target="/ppt/slides/slide7.xml" Id="Rf4c40ce7f75941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47804c14746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455c6cd0b4aa6" /><Relationship Type="http://schemas.openxmlformats.org/officeDocument/2006/relationships/theme" Target="/ppt/slideMasters/theme/theme1.xml" Id="R5aa8ddd7631a46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b455c6cd0b4a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c3e4ae6454f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abe1ea3a241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6710f182a40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ff48a20474c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bface8f6345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fa56477a948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95a283e014a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O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16 557 660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23 859 216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28 859 215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OVE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O Sivertsen, Helleberggata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988 865 613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