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fea6defa6743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4c4f5f8624eb0"/>
  </p:sldMasterIdLst>
  <p:sldIdLst>
    <p:sldId xmlns:r="http://schemas.openxmlformats.org/officeDocument/2006/relationships" id="256" r:id="R3f20db7cb71149dc"/>
    <p:sldId xmlns:r="http://schemas.openxmlformats.org/officeDocument/2006/relationships" id="257" r:id="Rddc39f4bec714a31"/>
    <p:sldId xmlns:r="http://schemas.openxmlformats.org/officeDocument/2006/relationships" id="258" r:id="R31f97cf635bd43c2"/>
    <p:sldId xmlns:r="http://schemas.openxmlformats.org/officeDocument/2006/relationships" id="259" r:id="R735e0f6361fb43ba"/>
    <p:sldId xmlns:r="http://schemas.openxmlformats.org/officeDocument/2006/relationships" id="260" r:id="Rb3af1939cb774fc7"/>
    <p:sldId xmlns:r="http://schemas.openxmlformats.org/officeDocument/2006/relationships" id="261" r:id="R82ef6fed7f894f08"/>
    <p:sldId xmlns:r="http://schemas.openxmlformats.org/officeDocument/2006/relationships" id="262" r:id="Reb81f2ef0e584f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4c4f5f8624eb0" /><Relationship Type="http://schemas.openxmlformats.org/officeDocument/2006/relationships/slide" Target="/ppt/slides/slide1.xml" Id="R3f20db7cb71149dc" /><Relationship Type="http://schemas.openxmlformats.org/officeDocument/2006/relationships/slide" Target="/ppt/slides/slide2.xml" Id="Rddc39f4bec714a31" /><Relationship Type="http://schemas.openxmlformats.org/officeDocument/2006/relationships/slide" Target="/ppt/slides/slide3.xml" Id="R31f97cf635bd43c2" /><Relationship Type="http://schemas.openxmlformats.org/officeDocument/2006/relationships/slide" Target="/ppt/slides/slide4.xml" Id="R735e0f6361fb43ba" /><Relationship Type="http://schemas.openxmlformats.org/officeDocument/2006/relationships/slide" Target="/ppt/slides/slide5.xml" Id="Rb3af1939cb774fc7" /><Relationship Type="http://schemas.openxmlformats.org/officeDocument/2006/relationships/slide" Target="/ppt/slides/slide6.xml" Id="R82ef6fed7f894f08" /><Relationship Type="http://schemas.openxmlformats.org/officeDocument/2006/relationships/slide" Target="/ppt/slides/slide7.xml" Id="Reb81f2ef0e584f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e046ddef545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550f9bf7948cd" /><Relationship Type="http://schemas.openxmlformats.org/officeDocument/2006/relationships/theme" Target="/ppt/slideMasters/theme/theme1.xml" Id="R663cb1a6bcab41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4550f9bf7948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18ba81a03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f524c0a304a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1028b316d46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733a5e31b4f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e5745959e48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82622d4764c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0b2ebe0744c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STEINRØYS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STEINRØYS INVEST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2 478 738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26 791 563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27 824 849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VELDE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Nordsjøvegen 155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