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7fc2932e7844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7b6b521f0f41c0"/>
  </p:sldMasterIdLst>
  <p:sldIdLst>
    <p:sldId xmlns:r="http://schemas.openxmlformats.org/officeDocument/2006/relationships" id="256" r:id="R02dbee5ae7534d47"/>
    <p:sldId xmlns:r="http://schemas.openxmlformats.org/officeDocument/2006/relationships" id="257" r:id="R732531282aae4863"/>
    <p:sldId xmlns:r="http://schemas.openxmlformats.org/officeDocument/2006/relationships" id="258" r:id="Rd4ec24e8f1d04e5d"/>
    <p:sldId xmlns:r="http://schemas.openxmlformats.org/officeDocument/2006/relationships" id="259" r:id="R19b2a00068da4fa7"/>
    <p:sldId xmlns:r="http://schemas.openxmlformats.org/officeDocument/2006/relationships" id="260" r:id="R852258bfe26a40aa"/>
    <p:sldId xmlns:r="http://schemas.openxmlformats.org/officeDocument/2006/relationships" id="261" r:id="Re21f40765a684f2c"/>
    <p:sldId xmlns:r="http://schemas.openxmlformats.org/officeDocument/2006/relationships" id="262" r:id="R899f5de41811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b6b521f0f41c0" /><Relationship Type="http://schemas.openxmlformats.org/officeDocument/2006/relationships/slide" Target="/ppt/slides/slide1.xml" Id="R02dbee5ae7534d47" /><Relationship Type="http://schemas.openxmlformats.org/officeDocument/2006/relationships/slide" Target="/ppt/slides/slide2.xml" Id="R732531282aae4863" /><Relationship Type="http://schemas.openxmlformats.org/officeDocument/2006/relationships/slide" Target="/ppt/slides/slide3.xml" Id="Rd4ec24e8f1d04e5d" /><Relationship Type="http://schemas.openxmlformats.org/officeDocument/2006/relationships/slide" Target="/ppt/slides/slide4.xml" Id="R19b2a00068da4fa7" /><Relationship Type="http://schemas.openxmlformats.org/officeDocument/2006/relationships/slide" Target="/ppt/slides/slide5.xml" Id="R852258bfe26a40aa" /><Relationship Type="http://schemas.openxmlformats.org/officeDocument/2006/relationships/slide" Target="/ppt/slides/slide6.xml" Id="Re21f40765a684f2c" /><Relationship Type="http://schemas.openxmlformats.org/officeDocument/2006/relationships/slide" Target="/ppt/slides/slide7.xml" Id="R899f5de41811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66811a0b70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2651588e340be" /><Relationship Type="http://schemas.openxmlformats.org/officeDocument/2006/relationships/theme" Target="/ppt/slideMasters/theme/theme1.xml" Id="R1f0f7094fefa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2651588e340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c6dfbecb1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0bdecd987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bf7ab8b3c49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c297d78d84a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7594a160b47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933d8bd30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736eb1c6f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JE. DAHL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JE. DAHL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5 560 853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5 560 854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Moholt-tun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may.b.aronsen@c2i.net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JE. DAHL HOLDING AS</a:t>
            </a:r>
          </a:p>
        </p:txBody>
      </p:sp>
    </p:spTree>
  </p:cSld>
  <p:clrMapOvr>
    <a:masterClrMapping xmlns:a="http://schemas.openxmlformats.org/drawingml/2006/main"/>
  </p:clrMapOvr>
</p:sld>
</file>