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969cea9bb83444e4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cc9025142f304df8"/>
  </p:sldMasterIdLst>
  <p:sldIdLst>
    <p:sldId xmlns:r="http://schemas.openxmlformats.org/officeDocument/2006/relationships" id="256" r:id="R9c827f2b040647a9"/>
    <p:sldId xmlns:r="http://schemas.openxmlformats.org/officeDocument/2006/relationships" id="257" r:id="R36545c65a8a5408c"/>
    <p:sldId xmlns:r="http://schemas.openxmlformats.org/officeDocument/2006/relationships" id="258" r:id="R702251020cda47c1"/>
    <p:sldId xmlns:r="http://schemas.openxmlformats.org/officeDocument/2006/relationships" id="259" r:id="R7745dbaa122f494c"/>
    <p:sldId xmlns:r="http://schemas.openxmlformats.org/officeDocument/2006/relationships" id="260" r:id="R49501df9d3d146f4"/>
    <p:sldId xmlns:r="http://schemas.openxmlformats.org/officeDocument/2006/relationships" id="261" r:id="R0c62455674cc45ce"/>
    <p:sldId xmlns:r="http://schemas.openxmlformats.org/officeDocument/2006/relationships" id="262" r:id="R58e38908c65449ce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c9025142f304df8" /><Relationship Type="http://schemas.openxmlformats.org/officeDocument/2006/relationships/slide" Target="/ppt/slides/slide1.xml" Id="R9c827f2b040647a9" /><Relationship Type="http://schemas.openxmlformats.org/officeDocument/2006/relationships/slide" Target="/ppt/slides/slide2.xml" Id="R36545c65a8a5408c" /><Relationship Type="http://schemas.openxmlformats.org/officeDocument/2006/relationships/slide" Target="/ppt/slides/slide3.xml" Id="R702251020cda47c1" /><Relationship Type="http://schemas.openxmlformats.org/officeDocument/2006/relationships/slide" Target="/ppt/slides/slide4.xml" Id="R7745dbaa122f494c" /><Relationship Type="http://schemas.openxmlformats.org/officeDocument/2006/relationships/slide" Target="/ppt/slides/slide5.xml" Id="R49501df9d3d146f4" /><Relationship Type="http://schemas.openxmlformats.org/officeDocument/2006/relationships/slide" Target="/ppt/slides/slide6.xml" Id="R0c62455674cc45ce" /><Relationship Type="http://schemas.openxmlformats.org/officeDocument/2006/relationships/slide" Target="/ppt/slides/slide7.xml" Id="R58e38908c65449ce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6363989128f4fb2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53abcde0f1f43ef" /><Relationship Type="http://schemas.openxmlformats.org/officeDocument/2006/relationships/theme" Target="/ppt/slideMasters/theme/theme1.xml" Id="Rf88af4ced4cd44d9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c53abcde0f1f43ef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13137ff564c418b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5ed144eabb94cfd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a090bec47b04cf7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06f86b54d5e40b1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aeea0f1655346c3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f8ea1d31eed4f71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f67d3d285ea48c0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TN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TN HOLDING AS ble etablert [år] og holder til i Jar.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−68 126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7 882 051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42 764 681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48 245 175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TRULS NOTTO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Lindebergveien 22B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1358 Jar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988 931 721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TN HOLDING AS</a:t>
            </a:r>
          </a:p>
        </p:txBody>
      </p:sp>
    </p:spTree>
  </p:cSld>
  <p:clrMapOvr>
    <a:masterClrMapping xmlns:a="http://schemas.openxmlformats.org/drawingml/2006/main"/>
  </p:clrMapOvr>
</p:sld>
</file>