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977609831c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e3ebc0785843b3"/>
  </p:sldMasterIdLst>
  <p:sldIdLst>
    <p:sldId xmlns:r="http://schemas.openxmlformats.org/officeDocument/2006/relationships" id="256" r:id="R2b6edde451ab4b5b"/>
    <p:sldId xmlns:r="http://schemas.openxmlformats.org/officeDocument/2006/relationships" id="257" r:id="R12e23b1821f4483f"/>
    <p:sldId xmlns:r="http://schemas.openxmlformats.org/officeDocument/2006/relationships" id="258" r:id="R9390b40ffe7d457e"/>
    <p:sldId xmlns:r="http://schemas.openxmlformats.org/officeDocument/2006/relationships" id="259" r:id="Ra46738470d254d9d"/>
    <p:sldId xmlns:r="http://schemas.openxmlformats.org/officeDocument/2006/relationships" id="260" r:id="Rbce662e8363947e4"/>
    <p:sldId xmlns:r="http://schemas.openxmlformats.org/officeDocument/2006/relationships" id="261" r:id="R2e9d7482a40a45d6"/>
    <p:sldId xmlns:r="http://schemas.openxmlformats.org/officeDocument/2006/relationships" id="262" r:id="Rfcf81296eb0c45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3ebc0785843b3" /><Relationship Type="http://schemas.openxmlformats.org/officeDocument/2006/relationships/slide" Target="/ppt/slides/slide1.xml" Id="R2b6edde451ab4b5b" /><Relationship Type="http://schemas.openxmlformats.org/officeDocument/2006/relationships/slide" Target="/ppt/slides/slide2.xml" Id="R12e23b1821f4483f" /><Relationship Type="http://schemas.openxmlformats.org/officeDocument/2006/relationships/slide" Target="/ppt/slides/slide3.xml" Id="R9390b40ffe7d457e" /><Relationship Type="http://schemas.openxmlformats.org/officeDocument/2006/relationships/slide" Target="/ppt/slides/slide4.xml" Id="Ra46738470d254d9d" /><Relationship Type="http://schemas.openxmlformats.org/officeDocument/2006/relationships/slide" Target="/ppt/slides/slide5.xml" Id="Rbce662e8363947e4" /><Relationship Type="http://schemas.openxmlformats.org/officeDocument/2006/relationships/slide" Target="/ppt/slides/slide6.xml" Id="R2e9d7482a40a45d6" /><Relationship Type="http://schemas.openxmlformats.org/officeDocument/2006/relationships/slide" Target="/ppt/slides/slide7.xml" Id="Rfcf81296eb0c45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6d9368f5947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fbee8fc6b4dde" /><Relationship Type="http://schemas.openxmlformats.org/officeDocument/2006/relationships/theme" Target="/ppt/slideMasters/theme/theme1.xml" Id="Rdefcc7a298ad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8fbee8fc6b4d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4d16a2950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c06a9466d43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b840fbc92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0d5f3330548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c5c4e8a3640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941cddeea4a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89c4fd5724f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 TUNG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 TUNG HOLDING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11 369 022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11 804 475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RAGNAR TUNG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DIDRIKSEN TUNG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KOJEN TUNG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