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04cab282d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53f909eb74147"/>
  </p:sldMasterIdLst>
  <p:sldIdLst>
    <p:sldId xmlns:r="http://schemas.openxmlformats.org/officeDocument/2006/relationships" id="256" r:id="R34f40b0454644a28"/>
    <p:sldId xmlns:r="http://schemas.openxmlformats.org/officeDocument/2006/relationships" id="257" r:id="Raafa060499774860"/>
    <p:sldId xmlns:r="http://schemas.openxmlformats.org/officeDocument/2006/relationships" id="258" r:id="Rc39e75bbcc6e4f15"/>
    <p:sldId xmlns:r="http://schemas.openxmlformats.org/officeDocument/2006/relationships" id="259" r:id="R6a290119a54642a4"/>
    <p:sldId xmlns:r="http://schemas.openxmlformats.org/officeDocument/2006/relationships" id="260" r:id="R8dae86c793ca4812"/>
    <p:sldId xmlns:r="http://schemas.openxmlformats.org/officeDocument/2006/relationships" id="261" r:id="R32aac0972ed24d72"/>
    <p:sldId xmlns:r="http://schemas.openxmlformats.org/officeDocument/2006/relationships" id="262" r:id="Rd1e06ebcad374c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53f909eb74147" /><Relationship Type="http://schemas.openxmlformats.org/officeDocument/2006/relationships/slide" Target="/ppt/slides/slide1.xml" Id="R34f40b0454644a28" /><Relationship Type="http://schemas.openxmlformats.org/officeDocument/2006/relationships/slide" Target="/ppt/slides/slide2.xml" Id="Raafa060499774860" /><Relationship Type="http://schemas.openxmlformats.org/officeDocument/2006/relationships/slide" Target="/ppt/slides/slide3.xml" Id="Rc39e75bbcc6e4f15" /><Relationship Type="http://schemas.openxmlformats.org/officeDocument/2006/relationships/slide" Target="/ppt/slides/slide4.xml" Id="R6a290119a54642a4" /><Relationship Type="http://schemas.openxmlformats.org/officeDocument/2006/relationships/slide" Target="/ppt/slides/slide5.xml" Id="R8dae86c793ca4812" /><Relationship Type="http://schemas.openxmlformats.org/officeDocument/2006/relationships/slide" Target="/ppt/slides/slide6.xml" Id="R32aac0972ed24d72" /><Relationship Type="http://schemas.openxmlformats.org/officeDocument/2006/relationships/slide" Target="/ppt/slides/slide7.xml" Id="Rd1e06ebcad374c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bcf986f2f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fddb9a05b46b4" /><Relationship Type="http://schemas.openxmlformats.org/officeDocument/2006/relationships/theme" Target="/ppt/slideMasters/theme/theme1.xml" Id="R5e054f6a121d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fddb9a05b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25836211e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f4ca274ac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b872576142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6746beb11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b9a1c3281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fdae424e945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d3455e5cc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7 580 674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OLVE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Olve Lie, Strand, Tyinvegen 487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