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f94955447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5efbcc4ea4fc8"/>
  </p:sldMasterIdLst>
  <p:sldIdLst>
    <p:sldId xmlns:r="http://schemas.openxmlformats.org/officeDocument/2006/relationships" id="256" r:id="Rb1e5a315203a4324"/>
    <p:sldId xmlns:r="http://schemas.openxmlformats.org/officeDocument/2006/relationships" id="257" r:id="Rfbc4925e25b946ba"/>
    <p:sldId xmlns:r="http://schemas.openxmlformats.org/officeDocument/2006/relationships" id="258" r:id="R0819f3d8352946f2"/>
    <p:sldId xmlns:r="http://schemas.openxmlformats.org/officeDocument/2006/relationships" id="259" r:id="R78c11a5065014ef5"/>
    <p:sldId xmlns:r="http://schemas.openxmlformats.org/officeDocument/2006/relationships" id="260" r:id="Rb666fe7171f14981"/>
    <p:sldId xmlns:r="http://schemas.openxmlformats.org/officeDocument/2006/relationships" id="261" r:id="R8e8c4bf57db64458"/>
    <p:sldId xmlns:r="http://schemas.openxmlformats.org/officeDocument/2006/relationships" id="262" r:id="R031a53742cac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5efbcc4ea4fc8" /><Relationship Type="http://schemas.openxmlformats.org/officeDocument/2006/relationships/slide" Target="/ppt/slides/slide1.xml" Id="Rb1e5a315203a4324" /><Relationship Type="http://schemas.openxmlformats.org/officeDocument/2006/relationships/slide" Target="/ppt/slides/slide2.xml" Id="Rfbc4925e25b946ba" /><Relationship Type="http://schemas.openxmlformats.org/officeDocument/2006/relationships/slide" Target="/ppt/slides/slide3.xml" Id="R0819f3d8352946f2" /><Relationship Type="http://schemas.openxmlformats.org/officeDocument/2006/relationships/slide" Target="/ppt/slides/slide4.xml" Id="R78c11a5065014ef5" /><Relationship Type="http://schemas.openxmlformats.org/officeDocument/2006/relationships/slide" Target="/ppt/slides/slide5.xml" Id="Rb666fe7171f14981" /><Relationship Type="http://schemas.openxmlformats.org/officeDocument/2006/relationships/slide" Target="/ppt/slides/slide6.xml" Id="R8e8c4bf57db64458" /><Relationship Type="http://schemas.openxmlformats.org/officeDocument/2006/relationships/slide" Target="/ppt/slides/slide7.xml" Id="R031a53742cac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7892d2f76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487ff8ae4065" /><Relationship Type="http://schemas.openxmlformats.org/officeDocument/2006/relationships/theme" Target="/ppt/slideMasters/theme/theme1.xml" Id="R4804c14d2e5f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8487ff8ae40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8a1fdd828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4607f6f748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4616f5b58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0766af778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4bd4cfb148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1765e175f46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3e53ac79a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GUDBRANDSEN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 GUDBRANDSEN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12 246 433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13 751 982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OLAV GUDBRANDSEN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GUDBRANDSEN AS</a:t>
            </a:r>
          </a:p>
        </p:txBody>
      </p:sp>
    </p:spTree>
  </p:cSld>
  <p:clrMapOvr>
    <a:masterClrMapping xmlns:a="http://schemas.openxmlformats.org/drawingml/2006/main"/>
  </p:clrMapOvr>
</p:sld>
</file>