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49d1c69bd947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69177e491d4e45"/>
  </p:sldMasterIdLst>
  <p:sldIdLst>
    <p:sldId xmlns:r="http://schemas.openxmlformats.org/officeDocument/2006/relationships" id="256" r:id="Reb05f1afa7054880"/>
    <p:sldId xmlns:r="http://schemas.openxmlformats.org/officeDocument/2006/relationships" id="257" r:id="Rff4e67c745fd40b2"/>
    <p:sldId xmlns:r="http://schemas.openxmlformats.org/officeDocument/2006/relationships" id="258" r:id="R4ce9ec211d0143d0"/>
    <p:sldId xmlns:r="http://schemas.openxmlformats.org/officeDocument/2006/relationships" id="259" r:id="R08bf78d67df34772"/>
    <p:sldId xmlns:r="http://schemas.openxmlformats.org/officeDocument/2006/relationships" id="260" r:id="Rb6986a03ba484040"/>
    <p:sldId xmlns:r="http://schemas.openxmlformats.org/officeDocument/2006/relationships" id="261" r:id="R5dbd0a02fef34b2e"/>
    <p:sldId xmlns:r="http://schemas.openxmlformats.org/officeDocument/2006/relationships" id="262" r:id="R5511365aa6a24f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9177e491d4e45" /><Relationship Type="http://schemas.openxmlformats.org/officeDocument/2006/relationships/slide" Target="/ppt/slides/slide1.xml" Id="Reb05f1afa7054880" /><Relationship Type="http://schemas.openxmlformats.org/officeDocument/2006/relationships/slide" Target="/ppt/slides/slide2.xml" Id="Rff4e67c745fd40b2" /><Relationship Type="http://schemas.openxmlformats.org/officeDocument/2006/relationships/slide" Target="/ppt/slides/slide3.xml" Id="R4ce9ec211d0143d0" /><Relationship Type="http://schemas.openxmlformats.org/officeDocument/2006/relationships/slide" Target="/ppt/slides/slide4.xml" Id="R08bf78d67df34772" /><Relationship Type="http://schemas.openxmlformats.org/officeDocument/2006/relationships/slide" Target="/ppt/slides/slide5.xml" Id="Rb6986a03ba484040" /><Relationship Type="http://schemas.openxmlformats.org/officeDocument/2006/relationships/slide" Target="/ppt/slides/slide6.xml" Id="R5dbd0a02fef34b2e" /><Relationship Type="http://schemas.openxmlformats.org/officeDocument/2006/relationships/slide" Target="/ppt/slides/slide7.xml" Id="R5511365aa6a24f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b29c0aa4444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0c41d408f4013" /><Relationship Type="http://schemas.openxmlformats.org/officeDocument/2006/relationships/theme" Target="/ppt/slideMasters/theme/theme1.xml" Id="R7bfb1560cad042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60c41d408f40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745c29b1e4b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ba736fbbe43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58560ff994e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7146873704d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5749d815a48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fc6c8e1694d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a4874c7ba44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EMO HOLDING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−358 558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−350 304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8 872 966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9 766 750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MARTIN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Elvavegen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EMO HOLDING AS</a:t>
            </a:r>
          </a:p>
        </p:txBody>
      </p:sp>
    </p:spTree>
  </p:cSld>
  <p:clrMapOvr>
    <a:masterClrMapping xmlns:a="http://schemas.openxmlformats.org/drawingml/2006/main"/>
  </p:clrMapOvr>
</p:sld>
</file>