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475d6b15b44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ad2d58e8a54f1c"/>
  </p:sldMasterIdLst>
  <p:sldIdLst>
    <p:sldId xmlns:r="http://schemas.openxmlformats.org/officeDocument/2006/relationships" id="256" r:id="Rd4a5fd7bb0eb466b"/>
    <p:sldId xmlns:r="http://schemas.openxmlformats.org/officeDocument/2006/relationships" id="257" r:id="R9eb0d9125dcd4671"/>
    <p:sldId xmlns:r="http://schemas.openxmlformats.org/officeDocument/2006/relationships" id="258" r:id="R870c5f5647544c8e"/>
    <p:sldId xmlns:r="http://schemas.openxmlformats.org/officeDocument/2006/relationships" id="259" r:id="R70eb611ea9bb490e"/>
    <p:sldId xmlns:r="http://schemas.openxmlformats.org/officeDocument/2006/relationships" id="260" r:id="Rfbe821f367ac4063"/>
    <p:sldId xmlns:r="http://schemas.openxmlformats.org/officeDocument/2006/relationships" id="261" r:id="R9ba8f91d229f4fe0"/>
    <p:sldId xmlns:r="http://schemas.openxmlformats.org/officeDocument/2006/relationships" id="262" r:id="R0d8709ce9c2a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d2d58e8a54f1c" /><Relationship Type="http://schemas.openxmlformats.org/officeDocument/2006/relationships/slide" Target="/ppt/slides/slide1.xml" Id="Rd4a5fd7bb0eb466b" /><Relationship Type="http://schemas.openxmlformats.org/officeDocument/2006/relationships/slide" Target="/ppt/slides/slide2.xml" Id="R9eb0d9125dcd4671" /><Relationship Type="http://schemas.openxmlformats.org/officeDocument/2006/relationships/slide" Target="/ppt/slides/slide3.xml" Id="R870c5f5647544c8e" /><Relationship Type="http://schemas.openxmlformats.org/officeDocument/2006/relationships/slide" Target="/ppt/slides/slide4.xml" Id="R70eb611ea9bb490e" /><Relationship Type="http://schemas.openxmlformats.org/officeDocument/2006/relationships/slide" Target="/ppt/slides/slide5.xml" Id="Rfbe821f367ac4063" /><Relationship Type="http://schemas.openxmlformats.org/officeDocument/2006/relationships/slide" Target="/ppt/slides/slide6.xml" Id="R9ba8f91d229f4fe0" /><Relationship Type="http://schemas.openxmlformats.org/officeDocument/2006/relationships/slide" Target="/ppt/slides/slide7.xml" Id="R0d8709ce9c2a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f027c7ab74a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84002ae7a4c9d" /><Relationship Type="http://schemas.openxmlformats.org/officeDocument/2006/relationships/theme" Target="/ppt/slideMasters/theme/theme1.xml" Id="R6b40ed065c51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84002ae7a4c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937ee10c149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b21998188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d03732740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1d9740911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ecc3e064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8ae2d9b14f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40815f60a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