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0d3ea2301d45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efafab1bc04894"/>
  </p:sldMasterIdLst>
  <p:sldIdLst>
    <p:sldId xmlns:r="http://schemas.openxmlformats.org/officeDocument/2006/relationships" id="256" r:id="Rb227a885c1ff4743"/>
    <p:sldId xmlns:r="http://schemas.openxmlformats.org/officeDocument/2006/relationships" id="257" r:id="Reabb21f24a5a45a7"/>
    <p:sldId xmlns:r="http://schemas.openxmlformats.org/officeDocument/2006/relationships" id="258" r:id="Rd987f27cdaee4682"/>
    <p:sldId xmlns:r="http://schemas.openxmlformats.org/officeDocument/2006/relationships" id="259" r:id="R4eb85a2ee1f643dc"/>
    <p:sldId xmlns:r="http://schemas.openxmlformats.org/officeDocument/2006/relationships" id="260" r:id="Rfc84ee0cbdf74941"/>
    <p:sldId xmlns:r="http://schemas.openxmlformats.org/officeDocument/2006/relationships" id="261" r:id="R325d3d3e1ebb4128"/>
    <p:sldId xmlns:r="http://schemas.openxmlformats.org/officeDocument/2006/relationships" id="262" r:id="R35e875274ad04c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fafab1bc04894" /><Relationship Type="http://schemas.openxmlformats.org/officeDocument/2006/relationships/slide" Target="/ppt/slides/slide1.xml" Id="Rb227a885c1ff4743" /><Relationship Type="http://schemas.openxmlformats.org/officeDocument/2006/relationships/slide" Target="/ppt/slides/slide2.xml" Id="Reabb21f24a5a45a7" /><Relationship Type="http://schemas.openxmlformats.org/officeDocument/2006/relationships/slide" Target="/ppt/slides/slide3.xml" Id="Rd987f27cdaee4682" /><Relationship Type="http://schemas.openxmlformats.org/officeDocument/2006/relationships/slide" Target="/ppt/slides/slide4.xml" Id="R4eb85a2ee1f643dc" /><Relationship Type="http://schemas.openxmlformats.org/officeDocument/2006/relationships/slide" Target="/ppt/slides/slide5.xml" Id="Rfc84ee0cbdf74941" /><Relationship Type="http://schemas.openxmlformats.org/officeDocument/2006/relationships/slide" Target="/ppt/slides/slide6.xml" Id="R325d3d3e1ebb4128" /><Relationship Type="http://schemas.openxmlformats.org/officeDocument/2006/relationships/slide" Target="/ppt/slides/slide7.xml" Id="R35e875274ad04c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8054e25c4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0ad8e7c0c4ceb" /><Relationship Type="http://schemas.openxmlformats.org/officeDocument/2006/relationships/theme" Target="/ppt/slideMasters/theme/theme1.xml" Id="Rf7dce37526c4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0ad8e7c0c4c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85e29d2d2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67899247a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26b9430b649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99fe3df67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8b628cc7d41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c9c06ea9044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29576d7a3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REDNEX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REDNEX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REDNEX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REDNEX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REDNEX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REDNEX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9 070 366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9 088 807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REDNEX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 RØDNE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REDNEX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Fregattveien 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89 33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rednex@online.no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REDNEX AS</a:t>
            </a:r>
          </a:p>
        </p:txBody>
      </p:sp>
    </p:spTree>
  </p:cSld>
  <p:clrMapOvr>
    <a:masterClrMapping xmlns:a="http://schemas.openxmlformats.org/drawingml/2006/main"/>
  </p:clrMapOvr>
</p:sld>
</file>