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a4e3515ae74b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95cf779ac8447e"/>
  </p:sldMasterIdLst>
  <p:sldIdLst>
    <p:sldId xmlns:r="http://schemas.openxmlformats.org/officeDocument/2006/relationships" id="256" r:id="R22c14a06c9c64ca5"/>
    <p:sldId xmlns:r="http://schemas.openxmlformats.org/officeDocument/2006/relationships" id="257" r:id="R1267dae29eb44bbb"/>
    <p:sldId xmlns:r="http://schemas.openxmlformats.org/officeDocument/2006/relationships" id="258" r:id="Rcda112d55e4f42bc"/>
    <p:sldId xmlns:r="http://schemas.openxmlformats.org/officeDocument/2006/relationships" id="259" r:id="R1b8d1054ad3941c2"/>
    <p:sldId xmlns:r="http://schemas.openxmlformats.org/officeDocument/2006/relationships" id="260" r:id="Reec5354a1c5a45bb"/>
    <p:sldId xmlns:r="http://schemas.openxmlformats.org/officeDocument/2006/relationships" id="261" r:id="R8871e586086f48a1"/>
    <p:sldId xmlns:r="http://schemas.openxmlformats.org/officeDocument/2006/relationships" id="262" r:id="R6558511619df43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95cf779ac8447e" /><Relationship Type="http://schemas.openxmlformats.org/officeDocument/2006/relationships/slide" Target="/ppt/slides/slide1.xml" Id="R22c14a06c9c64ca5" /><Relationship Type="http://schemas.openxmlformats.org/officeDocument/2006/relationships/slide" Target="/ppt/slides/slide2.xml" Id="R1267dae29eb44bbb" /><Relationship Type="http://schemas.openxmlformats.org/officeDocument/2006/relationships/slide" Target="/ppt/slides/slide3.xml" Id="Rcda112d55e4f42bc" /><Relationship Type="http://schemas.openxmlformats.org/officeDocument/2006/relationships/slide" Target="/ppt/slides/slide4.xml" Id="R1b8d1054ad3941c2" /><Relationship Type="http://schemas.openxmlformats.org/officeDocument/2006/relationships/slide" Target="/ppt/slides/slide5.xml" Id="Reec5354a1c5a45bb" /><Relationship Type="http://schemas.openxmlformats.org/officeDocument/2006/relationships/slide" Target="/ppt/slides/slide6.xml" Id="R8871e586086f48a1" /><Relationship Type="http://schemas.openxmlformats.org/officeDocument/2006/relationships/slide" Target="/ppt/slides/slide7.xml" Id="R6558511619df43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a22dd8f27447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ab6771b3d477a" /><Relationship Type="http://schemas.openxmlformats.org/officeDocument/2006/relationships/theme" Target="/ppt/slideMasters/theme/theme1.xml" Id="R426c64dd3e9543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9ab6771b3d47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165d509bb44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027ad18624d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f72f5736c45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0a9ba66ee4d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00e962ee042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9adda2a0346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9dfab8e6c4a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AVENTI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AVENTI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128 777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179 344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44 647 166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44 808 051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REME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AVENTI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Dvergsnesåsen 116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989 074 113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AVENTI AS</a:t>
            </a:r>
          </a:p>
        </p:txBody>
      </p:sp>
    </p:spTree>
  </p:cSld>
  <p:clrMapOvr>
    <a:masterClrMapping xmlns:a="http://schemas.openxmlformats.org/drawingml/2006/main"/>
  </p:clrMapOvr>
</p:sld>
</file>