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22ccd1343a44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4d8096ff1410b"/>
  </p:sldMasterIdLst>
  <p:sldIdLst>
    <p:sldId xmlns:r="http://schemas.openxmlformats.org/officeDocument/2006/relationships" id="256" r:id="Ra5523f73923d472f"/>
    <p:sldId xmlns:r="http://schemas.openxmlformats.org/officeDocument/2006/relationships" id="257" r:id="Rf53c092d4c8145a0"/>
    <p:sldId xmlns:r="http://schemas.openxmlformats.org/officeDocument/2006/relationships" id="258" r:id="R00811700e8af49b3"/>
    <p:sldId xmlns:r="http://schemas.openxmlformats.org/officeDocument/2006/relationships" id="259" r:id="R927e47b300f74e90"/>
    <p:sldId xmlns:r="http://schemas.openxmlformats.org/officeDocument/2006/relationships" id="260" r:id="Re92258ccedcf4b3c"/>
    <p:sldId xmlns:r="http://schemas.openxmlformats.org/officeDocument/2006/relationships" id="261" r:id="R320ec1138172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4d8096ff1410b" /><Relationship Type="http://schemas.openxmlformats.org/officeDocument/2006/relationships/slide" Target="/ppt/slides/slide1.xml" Id="Ra5523f73923d472f" /><Relationship Type="http://schemas.openxmlformats.org/officeDocument/2006/relationships/slide" Target="/ppt/slides/slide2.xml" Id="Rf53c092d4c8145a0" /><Relationship Type="http://schemas.openxmlformats.org/officeDocument/2006/relationships/slide" Target="/ppt/slides/slide3.xml" Id="R00811700e8af49b3" /><Relationship Type="http://schemas.openxmlformats.org/officeDocument/2006/relationships/slide" Target="/ppt/slides/slide4.xml" Id="R927e47b300f74e90" /><Relationship Type="http://schemas.openxmlformats.org/officeDocument/2006/relationships/slide" Target="/ppt/slides/slide5.xml" Id="Re92258ccedcf4b3c" /><Relationship Type="http://schemas.openxmlformats.org/officeDocument/2006/relationships/slide" Target="/ppt/slides/slide6.xml" Id="R320ec1138172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449143cfb46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7a3385b4541fb" /><Relationship Type="http://schemas.openxmlformats.org/officeDocument/2006/relationships/theme" Target="/ppt/slideMasters/theme/theme1.xml" Id="Rddc931fc8d63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57a3385b45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8b28d820a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2d71008e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d1a51c1cb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e32955040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107dd843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0b8032ecf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