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04ab9f210b4d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015be0720b4258"/>
  </p:sldMasterIdLst>
  <p:sldIdLst>
    <p:sldId xmlns:r="http://schemas.openxmlformats.org/officeDocument/2006/relationships" id="256" r:id="Rf5294dd964504b6b"/>
    <p:sldId xmlns:r="http://schemas.openxmlformats.org/officeDocument/2006/relationships" id="257" r:id="R1f4aa99d7a6a4c92"/>
    <p:sldId xmlns:r="http://schemas.openxmlformats.org/officeDocument/2006/relationships" id="258" r:id="R0e1dd46085b54036"/>
    <p:sldId xmlns:r="http://schemas.openxmlformats.org/officeDocument/2006/relationships" id="259" r:id="Ra258301e25ee4569"/>
    <p:sldId xmlns:r="http://schemas.openxmlformats.org/officeDocument/2006/relationships" id="260" r:id="R1406eaeabd5f4d18"/>
    <p:sldId xmlns:r="http://schemas.openxmlformats.org/officeDocument/2006/relationships" id="261" r:id="R369b8d4efdd54f41"/>
    <p:sldId xmlns:r="http://schemas.openxmlformats.org/officeDocument/2006/relationships" id="262" r:id="Rbd0c1071a71e4f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15be0720b4258" /><Relationship Type="http://schemas.openxmlformats.org/officeDocument/2006/relationships/slide" Target="/ppt/slides/slide1.xml" Id="Rf5294dd964504b6b" /><Relationship Type="http://schemas.openxmlformats.org/officeDocument/2006/relationships/slide" Target="/ppt/slides/slide2.xml" Id="R1f4aa99d7a6a4c92" /><Relationship Type="http://schemas.openxmlformats.org/officeDocument/2006/relationships/slide" Target="/ppt/slides/slide3.xml" Id="R0e1dd46085b54036" /><Relationship Type="http://schemas.openxmlformats.org/officeDocument/2006/relationships/slide" Target="/ppt/slides/slide4.xml" Id="Ra258301e25ee4569" /><Relationship Type="http://schemas.openxmlformats.org/officeDocument/2006/relationships/slide" Target="/ppt/slides/slide5.xml" Id="R1406eaeabd5f4d18" /><Relationship Type="http://schemas.openxmlformats.org/officeDocument/2006/relationships/slide" Target="/ppt/slides/slide6.xml" Id="R369b8d4efdd54f41" /><Relationship Type="http://schemas.openxmlformats.org/officeDocument/2006/relationships/slide" Target="/ppt/slides/slide7.xml" Id="Rbd0c1071a71e4f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712206488746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abc58ee414ef5" /><Relationship Type="http://schemas.openxmlformats.org/officeDocument/2006/relationships/theme" Target="/ppt/slideMasters/theme/theme1.xml" Id="R8975d467649944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dabc58ee414e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3f792eeeb4c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42195354048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f0a62a39546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fc91eb3244a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d618fb0264c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05264d8f343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6e51766234a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ANNAR RYAN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RYAN HOLDING AS ble etablert [år] og holder til i Nordkjosbotn.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3 232 639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7 081 877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12 452 406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HELGE RYAN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Seljelvnesveien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9040 Nordkjosbotn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