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386cc18fc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153031afa4034"/>
  </p:sldMasterIdLst>
  <p:sldIdLst>
    <p:sldId xmlns:r="http://schemas.openxmlformats.org/officeDocument/2006/relationships" id="256" r:id="Rd6266980b9434937"/>
    <p:sldId xmlns:r="http://schemas.openxmlformats.org/officeDocument/2006/relationships" id="257" r:id="R647f5bf96cbd4829"/>
    <p:sldId xmlns:r="http://schemas.openxmlformats.org/officeDocument/2006/relationships" id="258" r:id="Ra151c78075e44945"/>
    <p:sldId xmlns:r="http://schemas.openxmlformats.org/officeDocument/2006/relationships" id="259" r:id="R3933a7e7ba0244cb"/>
    <p:sldId xmlns:r="http://schemas.openxmlformats.org/officeDocument/2006/relationships" id="260" r:id="Rec7265b86c864165"/>
    <p:sldId xmlns:r="http://schemas.openxmlformats.org/officeDocument/2006/relationships" id="261" r:id="R948c1e5c855e4946"/>
    <p:sldId xmlns:r="http://schemas.openxmlformats.org/officeDocument/2006/relationships" id="262" r:id="Rff30881059b7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153031afa4034" /><Relationship Type="http://schemas.openxmlformats.org/officeDocument/2006/relationships/slide" Target="/ppt/slides/slide1.xml" Id="Rd6266980b9434937" /><Relationship Type="http://schemas.openxmlformats.org/officeDocument/2006/relationships/slide" Target="/ppt/slides/slide2.xml" Id="R647f5bf96cbd4829" /><Relationship Type="http://schemas.openxmlformats.org/officeDocument/2006/relationships/slide" Target="/ppt/slides/slide3.xml" Id="Ra151c78075e44945" /><Relationship Type="http://schemas.openxmlformats.org/officeDocument/2006/relationships/slide" Target="/ppt/slides/slide4.xml" Id="R3933a7e7ba0244cb" /><Relationship Type="http://schemas.openxmlformats.org/officeDocument/2006/relationships/slide" Target="/ppt/slides/slide5.xml" Id="Rec7265b86c864165" /><Relationship Type="http://schemas.openxmlformats.org/officeDocument/2006/relationships/slide" Target="/ppt/slides/slide6.xml" Id="R948c1e5c855e4946" /><Relationship Type="http://schemas.openxmlformats.org/officeDocument/2006/relationships/slide" Target="/ppt/slides/slide7.xml" Id="Rff30881059b7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c9354aef3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cdf03824a442c" /><Relationship Type="http://schemas.openxmlformats.org/officeDocument/2006/relationships/theme" Target="/ppt/slideMasters/theme/theme1.xml" Id="R98d0a3fd5756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cdf03824a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8f1620866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4871d174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37b981b24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74d5ae939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7e51b4e9f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639cf1af1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98bf94d47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