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d9b0c464e446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0912be4e2548c5"/>
  </p:sldMasterIdLst>
  <p:sldIdLst>
    <p:sldId xmlns:r="http://schemas.openxmlformats.org/officeDocument/2006/relationships" id="256" r:id="R29b30a6530ee4d31"/>
    <p:sldId xmlns:r="http://schemas.openxmlformats.org/officeDocument/2006/relationships" id="257" r:id="Recdeaa6bff8f4172"/>
    <p:sldId xmlns:r="http://schemas.openxmlformats.org/officeDocument/2006/relationships" id="258" r:id="R7ba27f945cad46ec"/>
    <p:sldId xmlns:r="http://schemas.openxmlformats.org/officeDocument/2006/relationships" id="259" r:id="R33b6256bffcc46a8"/>
    <p:sldId xmlns:r="http://schemas.openxmlformats.org/officeDocument/2006/relationships" id="260" r:id="R8e7083824ee8408f"/>
    <p:sldId xmlns:r="http://schemas.openxmlformats.org/officeDocument/2006/relationships" id="261" r:id="R6087192308a84f1f"/>
    <p:sldId xmlns:r="http://schemas.openxmlformats.org/officeDocument/2006/relationships" id="262" r:id="R20d1483fe3df42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912be4e2548c5" /><Relationship Type="http://schemas.openxmlformats.org/officeDocument/2006/relationships/slide" Target="/ppt/slides/slide1.xml" Id="R29b30a6530ee4d31" /><Relationship Type="http://schemas.openxmlformats.org/officeDocument/2006/relationships/slide" Target="/ppt/slides/slide2.xml" Id="Recdeaa6bff8f4172" /><Relationship Type="http://schemas.openxmlformats.org/officeDocument/2006/relationships/slide" Target="/ppt/slides/slide3.xml" Id="R7ba27f945cad46ec" /><Relationship Type="http://schemas.openxmlformats.org/officeDocument/2006/relationships/slide" Target="/ppt/slides/slide4.xml" Id="R33b6256bffcc46a8" /><Relationship Type="http://schemas.openxmlformats.org/officeDocument/2006/relationships/slide" Target="/ppt/slides/slide5.xml" Id="R8e7083824ee8408f" /><Relationship Type="http://schemas.openxmlformats.org/officeDocument/2006/relationships/slide" Target="/ppt/slides/slide6.xml" Id="R6087192308a84f1f" /><Relationship Type="http://schemas.openxmlformats.org/officeDocument/2006/relationships/slide" Target="/ppt/slides/slide7.xml" Id="R20d1483fe3df42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377b7b59e46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e1aace52e48b1" /><Relationship Type="http://schemas.openxmlformats.org/officeDocument/2006/relationships/theme" Target="/ppt/slideMasters/theme/theme1.xml" Id="Rad95de367a4441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de1aace52e48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0dcf6739741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6b00040194a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c0be738a142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f55ad34c74b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5819f7ed848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4355698124e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6ab2a75c147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MARSTIA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MARSTIA INVEST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−11 238 360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−111 783 082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4 675 647 051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4 826 581 430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WESTLAKE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MOHN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Ytrebygdsvegen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989 100 769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