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4c033c801c43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475d6a548d4f13"/>
  </p:sldMasterIdLst>
  <p:sldIdLst>
    <p:sldId xmlns:r="http://schemas.openxmlformats.org/officeDocument/2006/relationships" id="256" r:id="R3336a79e9b434231"/>
    <p:sldId xmlns:r="http://schemas.openxmlformats.org/officeDocument/2006/relationships" id="257" r:id="R720226f31c4a4500"/>
    <p:sldId xmlns:r="http://schemas.openxmlformats.org/officeDocument/2006/relationships" id="258" r:id="R2787c62607c543c9"/>
    <p:sldId xmlns:r="http://schemas.openxmlformats.org/officeDocument/2006/relationships" id="259" r:id="R4826890fb3514416"/>
    <p:sldId xmlns:r="http://schemas.openxmlformats.org/officeDocument/2006/relationships" id="260" r:id="R10977d6552eb4c67"/>
    <p:sldId xmlns:r="http://schemas.openxmlformats.org/officeDocument/2006/relationships" id="261" r:id="R6162d22b0bd44db1"/>
    <p:sldId xmlns:r="http://schemas.openxmlformats.org/officeDocument/2006/relationships" id="262" r:id="R4731137ea4aa40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475d6a548d4f13" /><Relationship Type="http://schemas.openxmlformats.org/officeDocument/2006/relationships/slide" Target="/ppt/slides/slide1.xml" Id="R3336a79e9b434231" /><Relationship Type="http://schemas.openxmlformats.org/officeDocument/2006/relationships/slide" Target="/ppt/slides/slide2.xml" Id="R720226f31c4a4500" /><Relationship Type="http://schemas.openxmlformats.org/officeDocument/2006/relationships/slide" Target="/ppt/slides/slide3.xml" Id="R2787c62607c543c9" /><Relationship Type="http://schemas.openxmlformats.org/officeDocument/2006/relationships/slide" Target="/ppt/slides/slide4.xml" Id="R4826890fb3514416" /><Relationship Type="http://schemas.openxmlformats.org/officeDocument/2006/relationships/slide" Target="/ppt/slides/slide5.xml" Id="R10977d6552eb4c67" /><Relationship Type="http://schemas.openxmlformats.org/officeDocument/2006/relationships/slide" Target="/ppt/slides/slide6.xml" Id="R6162d22b0bd44db1" /><Relationship Type="http://schemas.openxmlformats.org/officeDocument/2006/relationships/slide" Target="/ppt/slides/slide7.xml" Id="R4731137ea4aa40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3926ef10f047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9d34ef55348aa" /><Relationship Type="http://schemas.openxmlformats.org/officeDocument/2006/relationships/theme" Target="/ppt/slideMasters/theme/theme1.xml" Id="R911559177cbe40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e9d34ef55348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e4555a60f41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ccf2b008841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f420687364d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adf0643814e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938a3847148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9799b5a2d4d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b085a63b046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FINSNES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FINSNES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914 649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−1 857 557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−8 660 346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182 917 652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301 066 752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LINDEMAN FINSNES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FINSNES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Kirkegate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989 112 813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FINSNES INVEST AS</a:t>
            </a:r>
          </a:p>
        </p:txBody>
      </p:sp>
    </p:spTree>
  </p:cSld>
  <p:clrMapOvr>
    <a:masterClrMapping xmlns:a="http://schemas.openxmlformats.org/drawingml/2006/main"/>
  </p:clrMapOvr>
</p:sld>
</file>