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66b1a10b6047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6337c24b8e4970"/>
  </p:sldMasterIdLst>
  <p:sldIdLst>
    <p:sldId xmlns:r="http://schemas.openxmlformats.org/officeDocument/2006/relationships" id="256" r:id="R76a875e5cf1c4ea1"/>
    <p:sldId xmlns:r="http://schemas.openxmlformats.org/officeDocument/2006/relationships" id="257" r:id="R208b1a652b824f87"/>
    <p:sldId xmlns:r="http://schemas.openxmlformats.org/officeDocument/2006/relationships" id="258" r:id="R88bb57f56fb7463f"/>
    <p:sldId xmlns:r="http://schemas.openxmlformats.org/officeDocument/2006/relationships" id="259" r:id="Red1f3f7b773b4708"/>
    <p:sldId xmlns:r="http://schemas.openxmlformats.org/officeDocument/2006/relationships" id="260" r:id="R6b19a696d1fa4fc9"/>
    <p:sldId xmlns:r="http://schemas.openxmlformats.org/officeDocument/2006/relationships" id="261" r:id="R4a9371bc771d4644"/>
    <p:sldId xmlns:r="http://schemas.openxmlformats.org/officeDocument/2006/relationships" id="262" r:id="R3d65ad130b2047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6337c24b8e4970" /><Relationship Type="http://schemas.openxmlformats.org/officeDocument/2006/relationships/slide" Target="/ppt/slides/slide1.xml" Id="R76a875e5cf1c4ea1" /><Relationship Type="http://schemas.openxmlformats.org/officeDocument/2006/relationships/slide" Target="/ppt/slides/slide2.xml" Id="R208b1a652b824f87" /><Relationship Type="http://schemas.openxmlformats.org/officeDocument/2006/relationships/slide" Target="/ppt/slides/slide3.xml" Id="R88bb57f56fb7463f" /><Relationship Type="http://schemas.openxmlformats.org/officeDocument/2006/relationships/slide" Target="/ppt/slides/slide4.xml" Id="Red1f3f7b773b4708" /><Relationship Type="http://schemas.openxmlformats.org/officeDocument/2006/relationships/slide" Target="/ppt/slides/slide5.xml" Id="R6b19a696d1fa4fc9" /><Relationship Type="http://schemas.openxmlformats.org/officeDocument/2006/relationships/slide" Target="/ppt/slides/slide6.xml" Id="R4a9371bc771d4644" /><Relationship Type="http://schemas.openxmlformats.org/officeDocument/2006/relationships/slide" Target="/ppt/slides/slide7.xml" Id="R3d65ad130b2047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b4d98638964d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401b55454479a" /><Relationship Type="http://schemas.openxmlformats.org/officeDocument/2006/relationships/theme" Target="/ppt/slideMasters/theme/theme1.xml" Id="R8bab8d69003c4b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8401b5545447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e6e5652b44e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b0eb16d584a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75ea4a3d044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b642bc75249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0e5ae2c184a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93735fead43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60941b54a46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TMI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1 572 474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8 747 535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9 357 936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MIKALSEN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Slaggveien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