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7ae15e0d545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ae47735f04b4f"/>
  </p:sldMasterIdLst>
  <p:sldIdLst>
    <p:sldId xmlns:r="http://schemas.openxmlformats.org/officeDocument/2006/relationships" id="256" r:id="R061c36c68c7742ca"/>
    <p:sldId xmlns:r="http://schemas.openxmlformats.org/officeDocument/2006/relationships" id="257" r:id="Rdaf872b43c044ecd"/>
    <p:sldId xmlns:r="http://schemas.openxmlformats.org/officeDocument/2006/relationships" id="258" r:id="R9ff1b0329b7c484a"/>
    <p:sldId xmlns:r="http://schemas.openxmlformats.org/officeDocument/2006/relationships" id="259" r:id="R9bdfefb74b9548a1"/>
    <p:sldId xmlns:r="http://schemas.openxmlformats.org/officeDocument/2006/relationships" id="260" r:id="R0e49fd58123241a3"/>
    <p:sldId xmlns:r="http://schemas.openxmlformats.org/officeDocument/2006/relationships" id="261" r:id="R98f7ea265cd543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ae47735f04b4f" /><Relationship Type="http://schemas.openxmlformats.org/officeDocument/2006/relationships/slide" Target="/ppt/slides/slide1.xml" Id="R061c36c68c7742ca" /><Relationship Type="http://schemas.openxmlformats.org/officeDocument/2006/relationships/slide" Target="/ppt/slides/slide2.xml" Id="Rdaf872b43c044ecd" /><Relationship Type="http://schemas.openxmlformats.org/officeDocument/2006/relationships/slide" Target="/ppt/slides/slide3.xml" Id="R9ff1b0329b7c484a" /><Relationship Type="http://schemas.openxmlformats.org/officeDocument/2006/relationships/slide" Target="/ppt/slides/slide4.xml" Id="R9bdfefb74b9548a1" /><Relationship Type="http://schemas.openxmlformats.org/officeDocument/2006/relationships/slide" Target="/ppt/slides/slide5.xml" Id="R0e49fd58123241a3" /><Relationship Type="http://schemas.openxmlformats.org/officeDocument/2006/relationships/slide" Target="/ppt/slides/slide6.xml" Id="R98f7ea265cd543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d5f4d2e6e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1286579444f61" /><Relationship Type="http://schemas.openxmlformats.org/officeDocument/2006/relationships/theme" Target="/ppt/slideMasters/theme/theme1.xml" Id="R8579ec8fbb2542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128657944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a678a4715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164a8822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ee1787dc848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02ce0292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b9e17e25e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4d4d78e2a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