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384d3fe4ec42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8afa8c70df48f7"/>
  </p:sldMasterIdLst>
  <p:sldIdLst>
    <p:sldId xmlns:r="http://schemas.openxmlformats.org/officeDocument/2006/relationships" id="256" r:id="R88b819a833f14b32"/>
    <p:sldId xmlns:r="http://schemas.openxmlformats.org/officeDocument/2006/relationships" id="257" r:id="R9bf7bfcae698499a"/>
    <p:sldId xmlns:r="http://schemas.openxmlformats.org/officeDocument/2006/relationships" id="258" r:id="R18265515a06b47d5"/>
    <p:sldId xmlns:r="http://schemas.openxmlformats.org/officeDocument/2006/relationships" id="259" r:id="Rf23a782dcfef44d4"/>
    <p:sldId xmlns:r="http://schemas.openxmlformats.org/officeDocument/2006/relationships" id="260" r:id="R728b12c0ff2f4712"/>
    <p:sldId xmlns:r="http://schemas.openxmlformats.org/officeDocument/2006/relationships" id="261" r:id="Rbf8cb6ca51ff4c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afa8c70df48f7" /><Relationship Type="http://schemas.openxmlformats.org/officeDocument/2006/relationships/slide" Target="/ppt/slides/slide1.xml" Id="R88b819a833f14b32" /><Relationship Type="http://schemas.openxmlformats.org/officeDocument/2006/relationships/slide" Target="/ppt/slides/slide2.xml" Id="R9bf7bfcae698499a" /><Relationship Type="http://schemas.openxmlformats.org/officeDocument/2006/relationships/slide" Target="/ppt/slides/slide3.xml" Id="R18265515a06b47d5" /><Relationship Type="http://schemas.openxmlformats.org/officeDocument/2006/relationships/slide" Target="/ppt/slides/slide4.xml" Id="Rf23a782dcfef44d4" /><Relationship Type="http://schemas.openxmlformats.org/officeDocument/2006/relationships/slide" Target="/ppt/slides/slide5.xml" Id="R728b12c0ff2f4712" /><Relationship Type="http://schemas.openxmlformats.org/officeDocument/2006/relationships/slide" Target="/ppt/slides/slide6.xml" Id="Rbf8cb6ca51ff4c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22407ec083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46fed799941d0" /><Relationship Type="http://schemas.openxmlformats.org/officeDocument/2006/relationships/theme" Target="/ppt/slideMasters/theme/theme1.xml" Id="R541c522d343849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646fed799941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37f31ab824c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f39369bda46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a927446f1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1b712b0d24e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ef4c6dd87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584c32842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