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4dd19acf7144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e7243b4a65433f"/>
  </p:sldMasterIdLst>
  <p:sldIdLst>
    <p:sldId xmlns:r="http://schemas.openxmlformats.org/officeDocument/2006/relationships" id="256" r:id="Rac0d4951adb242dd"/>
    <p:sldId xmlns:r="http://schemas.openxmlformats.org/officeDocument/2006/relationships" id="257" r:id="Rae5fe9693afe48f7"/>
    <p:sldId xmlns:r="http://schemas.openxmlformats.org/officeDocument/2006/relationships" id="258" r:id="Rd3da37acf125447b"/>
    <p:sldId xmlns:r="http://schemas.openxmlformats.org/officeDocument/2006/relationships" id="259" r:id="R89cfe2dbba694cec"/>
    <p:sldId xmlns:r="http://schemas.openxmlformats.org/officeDocument/2006/relationships" id="260" r:id="Ree61edabd67444a2"/>
    <p:sldId xmlns:r="http://schemas.openxmlformats.org/officeDocument/2006/relationships" id="261" r:id="Ra34de6e4b1b240b8"/>
    <p:sldId xmlns:r="http://schemas.openxmlformats.org/officeDocument/2006/relationships" id="262" r:id="Re8d02b42ca3f43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e7243b4a65433f" /><Relationship Type="http://schemas.openxmlformats.org/officeDocument/2006/relationships/slide" Target="/ppt/slides/slide1.xml" Id="Rac0d4951adb242dd" /><Relationship Type="http://schemas.openxmlformats.org/officeDocument/2006/relationships/slide" Target="/ppt/slides/slide2.xml" Id="Rae5fe9693afe48f7" /><Relationship Type="http://schemas.openxmlformats.org/officeDocument/2006/relationships/slide" Target="/ppt/slides/slide3.xml" Id="Rd3da37acf125447b" /><Relationship Type="http://schemas.openxmlformats.org/officeDocument/2006/relationships/slide" Target="/ppt/slides/slide4.xml" Id="R89cfe2dbba694cec" /><Relationship Type="http://schemas.openxmlformats.org/officeDocument/2006/relationships/slide" Target="/ppt/slides/slide5.xml" Id="Ree61edabd67444a2" /><Relationship Type="http://schemas.openxmlformats.org/officeDocument/2006/relationships/slide" Target="/ppt/slides/slide6.xml" Id="Ra34de6e4b1b240b8" /><Relationship Type="http://schemas.openxmlformats.org/officeDocument/2006/relationships/slide" Target="/ppt/slides/slide7.xml" Id="Re8d02b42ca3f43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2c86696ac644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ac94c72044f8b" /><Relationship Type="http://schemas.openxmlformats.org/officeDocument/2006/relationships/theme" Target="/ppt/slideMasters/theme/theme1.xml" Id="R23965833dc7a45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6ac94c72044f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6b0dc99a74b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542c3a9b046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33e89dc0e42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ffd0839ab4a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c6b6196e842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a13231a1340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e2aa7db6a41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SAH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−3 824 717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16 654 784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123 023 428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123 064 192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 ANTON HALVORSEN  –  92,4 %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 ANTON HALVORSEN  –  7,6 %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H0402, Møllevannsveien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