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283acefd7a46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e84fe111cd49bf"/>
  </p:sldMasterIdLst>
  <p:sldIdLst>
    <p:sldId xmlns:r="http://schemas.openxmlformats.org/officeDocument/2006/relationships" id="256" r:id="Recd208e595894d43"/>
    <p:sldId xmlns:r="http://schemas.openxmlformats.org/officeDocument/2006/relationships" id="257" r:id="R928b4f4725604adb"/>
    <p:sldId xmlns:r="http://schemas.openxmlformats.org/officeDocument/2006/relationships" id="258" r:id="R8d7e3c32af9b4d0d"/>
    <p:sldId xmlns:r="http://schemas.openxmlformats.org/officeDocument/2006/relationships" id="259" r:id="R303ea49a93984a90"/>
    <p:sldId xmlns:r="http://schemas.openxmlformats.org/officeDocument/2006/relationships" id="260" r:id="R00d273fa29e542fa"/>
    <p:sldId xmlns:r="http://schemas.openxmlformats.org/officeDocument/2006/relationships" id="261" r:id="R8ec91f8d5fea4f66"/>
    <p:sldId xmlns:r="http://schemas.openxmlformats.org/officeDocument/2006/relationships" id="262" r:id="R29721012b16b48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e84fe111cd49bf" /><Relationship Type="http://schemas.openxmlformats.org/officeDocument/2006/relationships/slide" Target="/ppt/slides/slide1.xml" Id="Recd208e595894d43" /><Relationship Type="http://schemas.openxmlformats.org/officeDocument/2006/relationships/slide" Target="/ppt/slides/slide2.xml" Id="R928b4f4725604adb" /><Relationship Type="http://schemas.openxmlformats.org/officeDocument/2006/relationships/slide" Target="/ppt/slides/slide3.xml" Id="R8d7e3c32af9b4d0d" /><Relationship Type="http://schemas.openxmlformats.org/officeDocument/2006/relationships/slide" Target="/ppt/slides/slide4.xml" Id="R303ea49a93984a90" /><Relationship Type="http://schemas.openxmlformats.org/officeDocument/2006/relationships/slide" Target="/ppt/slides/slide5.xml" Id="R00d273fa29e542fa" /><Relationship Type="http://schemas.openxmlformats.org/officeDocument/2006/relationships/slide" Target="/ppt/slides/slide6.xml" Id="R8ec91f8d5fea4f66" /><Relationship Type="http://schemas.openxmlformats.org/officeDocument/2006/relationships/slide" Target="/ppt/slides/slide7.xml" Id="R29721012b16b48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74e073dad741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15221870c4967" /><Relationship Type="http://schemas.openxmlformats.org/officeDocument/2006/relationships/theme" Target="/ppt/slideMasters/theme/theme1.xml" Id="R4165dad767a046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d15221870c49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95e4d249a4d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48c5a4f3a4d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66b95b67847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25d4b28f04a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c43bb70054b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4fe458c1144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769c906ff43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 HOLDING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668 676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−194 150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910 128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26 911 583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27 041 263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KRISTIANSEN  –  56,8 %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KRISTIANSEN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KRISTIANSEN  –  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Kristiansen, Damveien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