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46f1e721b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da3d3bf17490b"/>
  </p:sldMasterIdLst>
  <p:sldIdLst>
    <p:sldId xmlns:r="http://schemas.openxmlformats.org/officeDocument/2006/relationships" id="256" r:id="Rd033f25fd73a4c9f"/>
    <p:sldId xmlns:r="http://schemas.openxmlformats.org/officeDocument/2006/relationships" id="257" r:id="Ra7ea7822d35d4c16"/>
    <p:sldId xmlns:r="http://schemas.openxmlformats.org/officeDocument/2006/relationships" id="258" r:id="Rda667bee26a54354"/>
    <p:sldId xmlns:r="http://schemas.openxmlformats.org/officeDocument/2006/relationships" id="259" r:id="R285c31979d894732"/>
    <p:sldId xmlns:r="http://schemas.openxmlformats.org/officeDocument/2006/relationships" id="260" r:id="Rab65b49b496c401d"/>
    <p:sldId xmlns:r="http://schemas.openxmlformats.org/officeDocument/2006/relationships" id="261" r:id="R219dfb380dcf46f4"/>
    <p:sldId xmlns:r="http://schemas.openxmlformats.org/officeDocument/2006/relationships" id="262" r:id="R442b93edc59d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da3d3bf17490b" /><Relationship Type="http://schemas.openxmlformats.org/officeDocument/2006/relationships/slide" Target="/ppt/slides/slide1.xml" Id="Rd033f25fd73a4c9f" /><Relationship Type="http://schemas.openxmlformats.org/officeDocument/2006/relationships/slide" Target="/ppt/slides/slide2.xml" Id="Ra7ea7822d35d4c16" /><Relationship Type="http://schemas.openxmlformats.org/officeDocument/2006/relationships/slide" Target="/ppt/slides/slide3.xml" Id="Rda667bee26a54354" /><Relationship Type="http://schemas.openxmlformats.org/officeDocument/2006/relationships/slide" Target="/ppt/slides/slide4.xml" Id="R285c31979d894732" /><Relationship Type="http://schemas.openxmlformats.org/officeDocument/2006/relationships/slide" Target="/ppt/slides/slide5.xml" Id="Rab65b49b496c401d" /><Relationship Type="http://schemas.openxmlformats.org/officeDocument/2006/relationships/slide" Target="/ppt/slides/slide6.xml" Id="R219dfb380dcf46f4" /><Relationship Type="http://schemas.openxmlformats.org/officeDocument/2006/relationships/slide" Target="/ppt/slides/slide7.xml" Id="R442b93edc59d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da8756db1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54e6c4f7412b" /><Relationship Type="http://schemas.openxmlformats.org/officeDocument/2006/relationships/theme" Target="/ppt/slideMasters/theme/theme1.xml" Id="R4a5c81af7684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554e6c4f7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03f980ed14a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aa253c31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1621890dd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074a4767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7cfd3df9b46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ed8c2984e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34358d08a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