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604edf7264e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c0b0eb08f94683"/>
  </p:sldMasterIdLst>
  <p:sldIdLst>
    <p:sldId xmlns:r="http://schemas.openxmlformats.org/officeDocument/2006/relationships" id="256" r:id="Rc7e93d89036d4af6"/>
    <p:sldId xmlns:r="http://schemas.openxmlformats.org/officeDocument/2006/relationships" id="257" r:id="R1a1473c2f47b4d6d"/>
    <p:sldId xmlns:r="http://schemas.openxmlformats.org/officeDocument/2006/relationships" id="258" r:id="R02d22725c6a94c7f"/>
    <p:sldId xmlns:r="http://schemas.openxmlformats.org/officeDocument/2006/relationships" id="259" r:id="R53d824d7de824ef3"/>
    <p:sldId xmlns:r="http://schemas.openxmlformats.org/officeDocument/2006/relationships" id="260" r:id="R2a530acf97c045aa"/>
    <p:sldId xmlns:r="http://schemas.openxmlformats.org/officeDocument/2006/relationships" id="261" r:id="R1a967d5d42934e59"/>
    <p:sldId xmlns:r="http://schemas.openxmlformats.org/officeDocument/2006/relationships" id="262" r:id="R44617b283d664f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0b0eb08f94683" /><Relationship Type="http://schemas.openxmlformats.org/officeDocument/2006/relationships/slide" Target="/ppt/slides/slide1.xml" Id="Rc7e93d89036d4af6" /><Relationship Type="http://schemas.openxmlformats.org/officeDocument/2006/relationships/slide" Target="/ppt/slides/slide2.xml" Id="R1a1473c2f47b4d6d" /><Relationship Type="http://schemas.openxmlformats.org/officeDocument/2006/relationships/slide" Target="/ppt/slides/slide3.xml" Id="R02d22725c6a94c7f" /><Relationship Type="http://schemas.openxmlformats.org/officeDocument/2006/relationships/slide" Target="/ppt/slides/slide4.xml" Id="R53d824d7de824ef3" /><Relationship Type="http://schemas.openxmlformats.org/officeDocument/2006/relationships/slide" Target="/ppt/slides/slide5.xml" Id="R2a530acf97c045aa" /><Relationship Type="http://schemas.openxmlformats.org/officeDocument/2006/relationships/slide" Target="/ppt/slides/slide6.xml" Id="R1a967d5d42934e59" /><Relationship Type="http://schemas.openxmlformats.org/officeDocument/2006/relationships/slide" Target="/ppt/slides/slide7.xml" Id="R44617b283d664f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9f55742a04e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381ded5ba4eed" /><Relationship Type="http://schemas.openxmlformats.org/officeDocument/2006/relationships/theme" Target="/ppt/slideMasters/theme/theme1.xml" Id="R08bd2f9042fe4e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7381ded5ba4e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520544c5643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1766ed4e5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122680e4943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34e47d7a44d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2c3fe074949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d7678e65b44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a4eac59024b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E. KOPPERNÆS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E. KOPPERNÆS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−1 042 036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1 984 144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12 978 463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16 004 662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ERIK KOPPERNÆS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ERIKA KOPPERNÆS-PINHOL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MARGRETHA KOPPERNÆS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ELISABETH KOPPERNÆS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Emanuel Mohns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E. KOPPERNÆS INVEST AS</a:t>
            </a:r>
          </a:p>
        </p:txBody>
      </p:sp>
    </p:spTree>
  </p:cSld>
  <p:clrMapOvr>
    <a:masterClrMapping xmlns:a="http://schemas.openxmlformats.org/drawingml/2006/main"/>
  </p:clrMapOvr>
</p:sld>
</file>