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d48f648f804f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27a552af2f4fce"/>
  </p:sldMasterIdLst>
  <p:sldIdLst>
    <p:sldId xmlns:r="http://schemas.openxmlformats.org/officeDocument/2006/relationships" id="256" r:id="R02c67ba8f90a4f0b"/>
    <p:sldId xmlns:r="http://schemas.openxmlformats.org/officeDocument/2006/relationships" id="257" r:id="Rcf1b47c1fd60420b"/>
    <p:sldId xmlns:r="http://schemas.openxmlformats.org/officeDocument/2006/relationships" id="258" r:id="Ra4d908895d994e1d"/>
    <p:sldId xmlns:r="http://schemas.openxmlformats.org/officeDocument/2006/relationships" id="259" r:id="Rde1bf1b13f47422a"/>
    <p:sldId xmlns:r="http://schemas.openxmlformats.org/officeDocument/2006/relationships" id="260" r:id="Rd3e5027ae3ac44ee"/>
    <p:sldId xmlns:r="http://schemas.openxmlformats.org/officeDocument/2006/relationships" id="261" r:id="R0fd5b7ebf23d4095"/>
    <p:sldId xmlns:r="http://schemas.openxmlformats.org/officeDocument/2006/relationships" id="262" r:id="Rdf52f90420874e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27a552af2f4fce" /><Relationship Type="http://schemas.openxmlformats.org/officeDocument/2006/relationships/slide" Target="/ppt/slides/slide1.xml" Id="R02c67ba8f90a4f0b" /><Relationship Type="http://schemas.openxmlformats.org/officeDocument/2006/relationships/slide" Target="/ppt/slides/slide2.xml" Id="Rcf1b47c1fd60420b" /><Relationship Type="http://schemas.openxmlformats.org/officeDocument/2006/relationships/slide" Target="/ppt/slides/slide3.xml" Id="Ra4d908895d994e1d" /><Relationship Type="http://schemas.openxmlformats.org/officeDocument/2006/relationships/slide" Target="/ppt/slides/slide4.xml" Id="Rde1bf1b13f47422a" /><Relationship Type="http://schemas.openxmlformats.org/officeDocument/2006/relationships/slide" Target="/ppt/slides/slide5.xml" Id="Rd3e5027ae3ac44ee" /><Relationship Type="http://schemas.openxmlformats.org/officeDocument/2006/relationships/slide" Target="/ppt/slides/slide6.xml" Id="R0fd5b7ebf23d4095" /><Relationship Type="http://schemas.openxmlformats.org/officeDocument/2006/relationships/slide" Target="/ppt/slides/slide7.xml" Id="Rdf52f90420874e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a1d969c18143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d4891d6484095" /><Relationship Type="http://schemas.openxmlformats.org/officeDocument/2006/relationships/theme" Target="/ppt/slideMasters/theme/theme1.xml" Id="R2dafc891a7b04f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dd4891d64840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37ad1c8594b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127fc9fed4b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ff7e344bb47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6004583ba48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725261b1a4f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93189222a4f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cb12c31ff40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SAGATUN HEMNE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SAGATUN HEMNE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2 433 726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1 112 487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788 048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1 628 855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5 109 795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Saga Eiendom AS, Trondheimsveien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