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69deab920247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4947090d994ce3"/>
  </p:sldMasterIdLst>
  <p:sldIdLst>
    <p:sldId xmlns:r="http://schemas.openxmlformats.org/officeDocument/2006/relationships" id="256" r:id="R5c2d5f3b850740c3"/>
    <p:sldId xmlns:r="http://schemas.openxmlformats.org/officeDocument/2006/relationships" id="257" r:id="R3d74fc61f5ee44b9"/>
    <p:sldId xmlns:r="http://schemas.openxmlformats.org/officeDocument/2006/relationships" id="258" r:id="Rad2f10a9e7cc4439"/>
    <p:sldId xmlns:r="http://schemas.openxmlformats.org/officeDocument/2006/relationships" id="259" r:id="R66e7f3d488574716"/>
    <p:sldId xmlns:r="http://schemas.openxmlformats.org/officeDocument/2006/relationships" id="260" r:id="Rab4be15908934b69"/>
    <p:sldId xmlns:r="http://schemas.openxmlformats.org/officeDocument/2006/relationships" id="261" r:id="R69212f4984a345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4947090d994ce3" /><Relationship Type="http://schemas.openxmlformats.org/officeDocument/2006/relationships/slide" Target="/ppt/slides/slide1.xml" Id="R5c2d5f3b850740c3" /><Relationship Type="http://schemas.openxmlformats.org/officeDocument/2006/relationships/slide" Target="/ppt/slides/slide2.xml" Id="R3d74fc61f5ee44b9" /><Relationship Type="http://schemas.openxmlformats.org/officeDocument/2006/relationships/slide" Target="/ppt/slides/slide3.xml" Id="Rad2f10a9e7cc4439" /><Relationship Type="http://schemas.openxmlformats.org/officeDocument/2006/relationships/slide" Target="/ppt/slides/slide4.xml" Id="R66e7f3d488574716" /><Relationship Type="http://schemas.openxmlformats.org/officeDocument/2006/relationships/slide" Target="/ppt/slides/slide5.xml" Id="Rab4be15908934b69" /><Relationship Type="http://schemas.openxmlformats.org/officeDocument/2006/relationships/slide" Target="/ppt/slides/slide6.xml" Id="R69212f4984a345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0441b354344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e55c509024824" /><Relationship Type="http://schemas.openxmlformats.org/officeDocument/2006/relationships/theme" Target="/ppt/slideMasters/theme/theme1.xml" Id="Rde6362f59ce740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8e55c5090248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d4881674b4d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a0335f8cf48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9a12fca6643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367fae26947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ebfdd9a0f40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8da8754694b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ELPE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ASTRID ROKSETH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LILLERØNNING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FISSUM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