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505e4a61de41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68557e09c94fec"/>
  </p:sldMasterIdLst>
  <p:sldIdLst>
    <p:sldId xmlns:r="http://schemas.openxmlformats.org/officeDocument/2006/relationships" id="256" r:id="R966b11ebb51349c4"/>
    <p:sldId xmlns:r="http://schemas.openxmlformats.org/officeDocument/2006/relationships" id="257" r:id="R5847e102acfc4482"/>
    <p:sldId xmlns:r="http://schemas.openxmlformats.org/officeDocument/2006/relationships" id="258" r:id="Rb07b783579ad4dd8"/>
    <p:sldId xmlns:r="http://schemas.openxmlformats.org/officeDocument/2006/relationships" id="259" r:id="Rb87d8d623db04256"/>
    <p:sldId xmlns:r="http://schemas.openxmlformats.org/officeDocument/2006/relationships" id="260" r:id="R20098c3de9e3415f"/>
    <p:sldId xmlns:r="http://schemas.openxmlformats.org/officeDocument/2006/relationships" id="261" r:id="Rb4aaf1bc4fc24a5c"/>
    <p:sldId xmlns:r="http://schemas.openxmlformats.org/officeDocument/2006/relationships" id="262" r:id="Raabfa984063146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68557e09c94fec" /><Relationship Type="http://schemas.openxmlformats.org/officeDocument/2006/relationships/slide" Target="/ppt/slides/slide1.xml" Id="R966b11ebb51349c4" /><Relationship Type="http://schemas.openxmlformats.org/officeDocument/2006/relationships/slide" Target="/ppt/slides/slide2.xml" Id="R5847e102acfc4482" /><Relationship Type="http://schemas.openxmlformats.org/officeDocument/2006/relationships/slide" Target="/ppt/slides/slide3.xml" Id="Rb07b783579ad4dd8" /><Relationship Type="http://schemas.openxmlformats.org/officeDocument/2006/relationships/slide" Target="/ppt/slides/slide4.xml" Id="Rb87d8d623db04256" /><Relationship Type="http://schemas.openxmlformats.org/officeDocument/2006/relationships/slide" Target="/ppt/slides/slide5.xml" Id="R20098c3de9e3415f" /><Relationship Type="http://schemas.openxmlformats.org/officeDocument/2006/relationships/slide" Target="/ppt/slides/slide6.xml" Id="Rb4aaf1bc4fc24a5c" /><Relationship Type="http://schemas.openxmlformats.org/officeDocument/2006/relationships/slide" Target="/ppt/slides/slide7.xml" Id="Raabfa984063146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5d7e6cee514f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e602ae9f5a427c" /><Relationship Type="http://schemas.openxmlformats.org/officeDocument/2006/relationships/theme" Target="/ppt/slideMasters/theme/theme1.xml" Id="Ra7cf94a6d6af47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e602ae9f5a42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afc691d4bf40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0214610b4b4f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d0e6bb38df46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f97a32dd0345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df44e27ab349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ef199420164f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d5d04609e84d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ADMENTO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ADMENTO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ADMENTO AS ble etablert [år] og holder til i Heimdal.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ADMENTO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ADMENTO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ADMENTO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295 797 956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23 316 836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17 332 555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50 192 332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130 885 384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ADMENTO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ADMIN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ADMENTO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Rosten 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7072 Heimdal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40 55 54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post@admento.no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www.admento.no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989 176 013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ADMENTO AS</a:t>
            </a:r>
          </a:p>
        </p:txBody>
      </p:sp>
    </p:spTree>
  </p:cSld>
  <p:clrMapOvr>
    <a:masterClrMapping xmlns:a="http://schemas.openxmlformats.org/drawingml/2006/main"/>
  </p:clrMapOvr>
</p:sld>
</file>