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8eaad2cb6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1bfe0be1148c9"/>
  </p:sldMasterIdLst>
  <p:sldIdLst>
    <p:sldId xmlns:r="http://schemas.openxmlformats.org/officeDocument/2006/relationships" id="256" r:id="Rad3e471a05604093"/>
    <p:sldId xmlns:r="http://schemas.openxmlformats.org/officeDocument/2006/relationships" id="257" r:id="Rb12ffac8125344ff"/>
    <p:sldId xmlns:r="http://schemas.openxmlformats.org/officeDocument/2006/relationships" id="258" r:id="Rdd0c2e15285943d9"/>
    <p:sldId xmlns:r="http://schemas.openxmlformats.org/officeDocument/2006/relationships" id="259" r:id="R222ff951008b44e6"/>
    <p:sldId xmlns:r="http://schemas.openxmlformats.org/officeDocument/2006/relationships" id="260" r:id="R764f666880e24f72"/>
    <p:sldId xmlns:r="http://schemas.openxmlformats.org/officeDocument/2006/relationships" id="261" r:id="Rd801a6f15591490e"/>
    <p:sldId xmlns:r="http://schemas.openxmlformats.org/officeDocument/2006/relationships" id="262" r:id="R8d484ff429d0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1bfe0be1148c9" /><Relationship Type="http://schemas.openxmlformats.org/officeDocument/2006/relationships/slide" Target="/ppt/slides/slide1.xml" Id="Rad3e471a05604093" /><Relationship Type="http://schemas.openxmlformats.org/officeDocument/2006/relationships/slide" Target="/ppt/slides/slide2.xml" Id="Rb12ffac8125344ff" /><Relationship Type="http://schemas.openxmlformats.org/officeDocument/2006/relationships/slide" Target="/ppt/slides/slide3.xml" Id="Rdd0c2e15285943d9" /><Relationship Type="http://schemas.openxmlformats.org/officeDocument/2006/relationships/slide" Target="/ppt/slides/slide4.xml" Id="R222ff951008b44e6" /><Relationship Type="http://schemas.openxmlformats.org/officeDocument/2006/relationships/slide" Target="/ppt/slides/slide5.xml" Id="R764f666880e24f72" /><Relationship Type="http://schemas.openxmlformats.org/officeDocument/2006/relationships/slide" Target="/ppt/slides/slide6.xml" Id="Rd801a6f15591490e" /><Relationship Type="http://schemas.openxmlformats.org/officeDocument/2006/relationships/slide" Target="/ppt/slides/slide7.xml" Id="R8d484ff429d0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c1c6e4cf1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f41ab1e364321" /><Relationship Type="http://schemas.openxmlformats.org/officeDocument/2006/relationships/theme" Target="/ppt/slideMasters/theme/theme1.xml" Id="Rd3bad193c189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bf41ab1e3643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bc577eaf5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e20ef5e6b46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476cbfc2b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fe6ad2bc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72b02161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9dd2a22474c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cc3362f0c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295 797 956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23 316 836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50 192 332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130 885 384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55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www.admento.no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AS</a:t>
            </a:r>
          </a:p>
        </p:txBody>
      </p:sp>
    </p:spTree>
  </p:cSld>
  <p:clrMapOvr>
    <a:masterClrMapping xmlns:a="http://schemas.openxmlformats.org/drawingml/2006/main"/>
  </p:clrMapOvr>
</p:sld>
</file>